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Anton"/>
      <p:regular r:id="rId31"/>
    </p:embeddedFont>
    <p:embeddedFont>
      <p:font typeface="Caveat"/>
      <p:regular r:id="rId32"/>
      <p:bold r:id="rId33"/>
    </p:embeddedFont>
    <p:embeddedFont>
      <p:font typeface="Nunito"/>
      <p:regular r:id="rId34"/>
      <p:bold r:id="rId35"/>
      <p:italic r:id="rId36"/>
      <p:boldItalic r:id="rId37"/>
    </p:embeddedFont>
    <p:embeddedFont>
      <p:font typeface="Permanent Marker"/>
      <p:regular r:id="rId38"/>
    </p:embeddedFont>
    <p:embeddedFont>
      <p:font typeface="EB Garamond"/>
      <p:regular r:id="rId39"/>
      <p:bold r:id="rId40"/>
      <p:italic r:id="rId41"/>
      <p:boldItalic r:id="rId42"/>
    </p:embeddedFont>
    <p:embeddedFont>
      <p:font typeface="Pacifico"/>
      <p:regular r:id="rId43"/>
    </p:embeddedFont>
    <p:embeddedFont>
      <p:font typeface="Kaushan Script"/>
      <p:regular r:id="rId44"/>
    </p:embeddedFont>
    <p:embeddedFont>
      <p:font typeface="Roboto"/>
      <p:regular r:id="rId45"/>
      <p:bold r:id="rId46"/>
      <p:italic r:id="rId47"/>
      <p:boldItalic r:id="rId48"/>
    </p:embeddedFont>
    <p:embeddedFont>
      <p:font typeface="Lobster"/>
      <p:regular r:id="rId49"/>
    </p:embeddedFont>
    <p:embeddedFont>
      <p:font typeface="Amatic SC"/>
      <p:regular r:id="rId50"/>
      <p:bold r:id="rId51"/>
    </p:embeddedFont>
    <p:embeddedFont>
      <p:font typeface="Playfair Display"/>
      <p:regular r:id="rId52"/>
      <p:bold r:id="rId53"/>
      <p:italic r:id="rId54"/>
      <p:boldItalic r:id="rId55"/>
    </p:embeddedFont>
    <p:embeddedFont>
      <p:font typeface="Lora"/>
      <p:regular r:id="rId56"/>
      <p:bold r:id="rId57"/>
      <p:italic r:id="rId58"/>
      <p:boldItalic r:id="rId59"/>
    </p:embeddedFont>
    <p:embeddedFont>
      <p:font typeface="Courgette"/>
      <p:regular r:id="rId60"/>
    </p:embeddedFont>
    <p:embeddedFont>
      <p:font typeface="Spectral"/>
      <p:regular r:id="rId61"/>
      <p:bold r:id="rId62"/>
      <p:italic r:id="rId63"/>
      <p:boldItalic r:id="rId64"/>
    </p:embeddedFont>
    <p:embeddedFont>
      <p:font typeface="Oswald"/>
      <p:regular r:id="rId65"/>
      <p:bold r:id="rId66"/>
    </p:embeddedFont>
    <p:embeddedFont>
      <p:font typeface="Comfortaa"/>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42" Type="http://schemas.openxmlformats.org/officeDocument/2006/relationships/font" Target="fonts/EBGaramond-boldItalic.fntdata"/><Relationship Id="rId41" Type="http://schemas.openxmlformats.org/officeDocument/2006/relationships/font" Target="fonts/EBGaramond-italic.fntdata"/><Relationship Id="rId44" Type="http://schemas.openxmlformats.org/officeDocument/2006/relationships/font" Target="fonts/KaushanScript-regular.fntdata"/><Relationship Id="rId43" Type="http://schemas.openxmlformats.org/officeDocument/2006/relationships/font" Target="fonts/Pacifico-regular.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obster-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regular.fntdata"/><Relationship Id="rId30" Type="http://schemas.openxmlformats.org/officeDocument/2006/relationships/slide" Target="slides/slide26.xml"/><Relationship Id="rId33" Type="http://schemas.openxmlformats.org/officeDocument/2006/relationships/font" Target="fonts/Caveat-bold.fntdata"/><Relationship Id="rId32" Type="http://schemas.openxmlformats.org/officeDocument/2006/relationships/font" Target="fonts/Caveat-regular.fntdata"/><Relationship Id="rId35" Type="http://schemas.openxmlformats.org/officeDocument/2006/relationships/font" Target="fonts/Nunito-bold.fntdata"/><Relationship Id="rId34" Type="http://schemas.openxmlformats.org/officeDocument/2006/relationships/font" Target="fonts/Nunito-regular.fntdata"/><Relationship Id="rId37" Type="http://schemas.openxmlformats.org/officeDocument/2006/relationships/font" Target="fonts/Nunito-boldItalic.fntdata"/><Relationship Id="rId36" Type="http://schemas.openxmlformats.org/officeDocument/2006/relationships/font" Target="fonts/Nunito-italic.fntdata"/><Relationship Id="rId39" Type="http://schemas.openxmlformats.org/officeDocument/2006/relationships/font" Target="fonts/EBGaramond-regular.fntdata"/><Relationship Id="rId38" Type="http://schemas.openxmlformats.org/officeDocument/2006/relationships/font" Target="fonts/PermanentMarker-regular.fntdata"/><Relationship Id="rId62" Type="http://schemas.openxmlformats.org/officeDocument/2006/relationships/font" Target="fonts/Spectral-bold.fntdata"/><Relationship Id="rId61" Type="http://schemas.openxmlformats.org/officeDocument/2006/relationships/font" Target="fonts/Spectral-regular.fntdata"/><Relationship Id="rId20" Type="http://schemas.openxmlformats.org/officeDocument/2006/relationships/slide" Target="slides/slide16.xml"/><Relationship Id="rId64" Type="http://schemas.openxmlformats.org/officeDocument/2006/relationships/font" Target="fonts/Spectral-boldItalic.fntdata"/><Relationship Id="rId63" Type="http://schemas.openxmlformats.org/officeDocument/2006/relationships/font" Target="fonts/Spectral-italic.fntdata"/><Relationship Id="rId22" Type="http://schemas.openxmlformats.org/officeDocument/2006/relationships/slide" Target="slides/slide18.xml"/><Relationship Id="rId66" Type="http://schemas.openxmlformats.org/officeDocument/2006/relationships/font" Target="fonts/Oswald-bold.fntdata"/><Relationship Id="rId21" Type="http://schemas.openxmlformats.org/officeDocument/2006/relationships/slide" Target="slides/slide17.xml"/><Relationship Id="rId65" Type="http://schemas.openxmlformats.org/officeDocument/2006/relationships/font" Target="fonts/Oswald-regular.fntdata"/><Relationship Id="rId24" Type="http://schemas.openxmlformats.org/officeDocument/2006/relationships/slide" Target="slides/slide20.xml"/><Relationship Id="rId68" Type="http://schemas.openxmlformats.org/officeDocument/2006/relationships/font" Target="fonts/Comfortaa-bold.fntdata"/><Relationship Id="rId23" Type="http://schemas.openxmlformats.org/officeDocument/2006/relationships/slide" Target="slides/slide19.xml"/><Relationship Id="rId67" Type="http://schemas.openxmlformats.org/officeDocument/2006/relationships/font" Target="fonts/Comfortaa-regular.fntdata"/><Relationship Id="rId60" Type="http://schemas.openxmlformats.org/officeDocument/2006/relationships/font" Target="fonts/Courgette-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7.xml"/><Relationship Id="rId55" Type="http://schemas.openxmlformats.org/officeDocument/2006/relationships/font" Target="fonts/PlayfairDisplay-boldItalic.fntdata"/><Relationship Id="rId10" Type="http://schemas.openxmlformats.org/officeDocument/2006/relationships/slide" Target="slides/slide6.xml"/><Relationship Id="rId54" Type="http://schemas.openxmlformats.org/officeDocument/2006/relationships/font" Target="fonts/PlayfairDisplay-italic.fntdata"/><Relationship Id="rId13" Type="http://schemas.openxmlformats.org/officeDocument/2006/relationships/slide" Target="slides/slide9.xml"/><Relationship Id="rId57" Type="http://schemas.openxmlformats.org/officeDocument/2006/relationships/font" Target="fonts/Lora-bold.fntdata"/><Relationship Id="rId12" Type="http://schemas.openxmlformats.org/officeDocument/2006/relationships/slide" Target="slides/slide8.xml"/><Relationship Id="rId56" Type="http://schemas.openxmlformats.org/officeDocument/2006/relationships/font" Target="fonts/Lora-regular.fntdata"/><Relationship Id="rId15" Type="http://schemas.openxmlformats.org/officeDocument/2006/relationships/slide" Target="slides/slide11.xml"/><Relationship Id="rId59" Type="http://schemas.openxmlformats.org/officeDocument/2006/relationships/font" Target="fonts/Lora-boldItalic.fntdata"/><Relationship Id="rId14" Type="http://schemas.openxmlformats.org/officeDocument/2006/relationships/slide" Target="slides/slide10.xml"/><Relationship Id="rId58" Type="http://schemas.openxmlformats.org/officeDocument/2006/relationships/font" Target="fonts/Lora-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Mejorar cuadrado abajo a la izquierda y el “en Alicante” y poner el logo bueno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hoshi- estrella</a:t>
            </a:r>
            <a:endParaRPr/>
          </a:p>
          <a:p>
            <a:pPr indent="0" lvl="0" marL="0" marR="0" rtl="0" algn="l">
              <a:lnSpc>
                <a:spcPct val="100000"/>
              </a:lnSpc>
              <a:spcBef>
                <a:spcPts val="0"/>
              </a:spcBef>
              <a:spcAft>
                <a:spcPts val="0"/>
              </a:spcAft>
              <a:buClr>
                <a:srgbClr val="000000"/>
              </a:buClr>
              <a:buSzPts val="1100"/>
              <a:buFont typeface="Arial"/>
              <a:buNone/>
            </a:pPr>
            <a:r>
              <a:rPr lang="es"/>
              <a:t>hachi- ocho abeja</a:t>
            </a:r>
            <a:endParaRPr/>
          </a:p>
          <a:p>
            <a:pPr indent="0" lvl="0" marL="0" marR="0" rtl="0" algn="l">
              <a:lnSpc>
                <a:spcPct val="100000"/>
              </a:lnSpc>
              <a:spcBef>
                <a:spcPts val="0"/>
              </a:spcBef>
              <a:spcAft>
                <a:spcPts val="0"/>
              </a:spcAft>
              <a:buClr>
                <a:srgbClr val="000000"/>
              </a:buClr>
              <a:buSzPts val="1100"/>
              <a:buFont typeface="Arial"/>
              <a:buNone/>
            </a:pPr>
            <a:r>
              <a:rPr lang="es"/>
              <a:t>shujin- marido</a:t>
            </a:r>
            <a:endParaRPr/>
          </a:p>
          <a:p>
            <a:pPr indent="0" lvl="0" marL="0" marR="0" rtl="0" algn="l">
              <a:lnSpc>
                <a:spcPct val="100000"/>
              </a:lnSpc>
              <a:spcBef>
                <a:spcPts val="0"/>
              </a:spcBef>
              <a:spcAft>
                <a:spcPts val="0"/>
              </a:spcAft>
              <a:buClr>
                <a:srgbClr val="000000"/>
              </a:buClr>
              <a:buSzPts val="1100"/>
              <a:buFont typeface="Arial"/>
              <a:buNone/>
            </a:pPr>
            <a:r>
              <a:rPr lang="es"/>
              <a:t>shuujin- prisionero</a:t>
            </a:r>
            <a:endParaRPr/>
          </a:p>
          <a:p>
            <a:pPr indent="0" lvl="0" marL="0" marR="0" rtl="0" algn="l">
              <a:lnSpc>
                <a:spcPct val="100000"/>
              </a:lnSpc>
              <a:spcBef>
                <a:spcPts val="0"/>
              </a:spcBef>
              <a:spcAft>
                <a:spcPts val="0"/>
              </a:spcAft>
              <a:buClr>
                <a:srgbClr val="000000"/>
              </a:buClr>
              <a:buSzPts val="1100"/>
              <a:buFont typeface="Arial"/>
              <a:buNone/>
            </a:pPr>
            <a:r>
              <a:rPr lang="es"/>
              <a:t>cuatro- oeste- rooster</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Hacer notar el hecho del subtítulo del libro “Nihon no kotoba to bunka”, para marcar la práctica imposibilidad de separar un idioma de su impregnación cultural, no solo siendo difícil, sino además extremadamente desaconsejable, pues incluso cuando se busca una forma de comunicación básica para situación sencillas y no prolongadas (viajes de turismo por ejemplo), es inevitable incluso así cruzarse con la vida más cotidiana de una cultura cuyo desconocimiento puede provocar situaciones si bien no normalmente peligrosas pero si realmente incomodas y que mejor modo que aprovechar el aprendizaje de la lengua para conocerla. Además de esto, el japonés es un idioma especialmente ligado a su transfondo cultural, sobre todo en contraste a las culturas occidentales , lo que provoca incluso que muchas expresiones linguísticas no puedan ser entendidas sin conocer primero su origen tradicional.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5931d87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5931d87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 le hagáis fotos a los niños yendo a la escuela por favor, los abogados en Japón pueden ser caros . Aquí se explican los motivos </a:t>
            </a:r>
            <a:r>
              <a:rPr lang="es"/>
              <a:t>intrínsecos</a:t>
            </a:r>
            <a:r>
              <a:rPr lang="es"/>
              <a:t> que se podrían tener para querer estudiar japonés, se debe convencer que aunque sean motivos aparentemente subjetivos para un espectador, son motivos totalmente válidos y justificados para desear estudiar este idioma y que no les intenten convencer de lo contrario si ellos mismos se siente convencidos después de escucharnos y como empezar.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65037238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65037238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Sin embargo, otras personas pueden perseguir motivos más prácticos, algo extrínseco o para una determinada situación de las que dudan hasta qué punto sería necesario o merecería la pena.</a:t>
            </a:r>
            <a:endParaRPr/>
          </a:p>
          <a:p>
            <a:pPr indent="0" lvl="0" marL="0" rtl="0" algn="l">
              <a:spcBef>
                <a:spcPts val="0"/>
              </a:spcBef>
              <a:spcAft>
                <a:spcPts val="0"/>
              </a:spcAft>
              <a:buNone/>
            </a:pPr>
            <a:r>
              <a:rPr lang="es"/>
              <a:t>Respondemos a las preguntas que se plantean en la diapositiva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65037238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5650372382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Os he mentido en un cierto detalle de la imagen anterior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Se empieza preguntando a la gente. Qué sabeís del Japonés? Cuánto creéis que sabéis de japonés? Esto ayudará para saber cómo de necesaria es la explicación extra sobre las principales características escritas del idioma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hougen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Cuidaod con usar muchos tipos de tipografía distintos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105360c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105360c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pequeño vistazo a un texto de ejemplo en japonés en el orden tradicional para asustar y luego ir rebajando el golpe en las diapositivas sucesivas. Recordar hablar de los libros mixtos japonés-angles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4dea73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4dea73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Identificamos los diferentes agentes de escritura, se toma nota de las diferencias en la simbología de puntuación. Alguno se percatará del furigana?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503723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503723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aliviar la preocupación, se debe hacer saber que en realidad, existe japonés para todos, adaptado a todos los niveles y por el que no hay problema avanzar de escalon en escalon. Aquí se explica la inclusión del furigana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4dea73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64dea73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Ya que nos encontramos en el Salón del Manga, no viene mal ejemplificar el japonés en el contexto del manga, con uno muy sencillo, hagase notar las onomatopeyas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 name="Google Shape;19;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0" name="Google Shape;20;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 name="Shape 22"/>
        <p:cNvGrpSpPr/>
        <p:nvPr/>
      </p:nvGrpSpPr>
      <p:grpSpPr>
        <a:xfrm>
          <a:off x="0" y="0"/>
          <a:ext cx="0" cy="0"/>
          <a:chOff x="0" y="0"/>
          <a:chExt cx="0" cy="0"/>
        </a:xfrm>
      </p:grpSpPr>
      <p:sp>
        <p:nvSpPr>
          <p:cNvPr id="23" name="Google Shape;23;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image" Target="../media/image4.jpg"/><Relationship Id="rId5" Type="http://schemas.openxmlformats.org/officeDocument/2006/relationships/image" Target="../media/image10.jpg"/><Relationship Id="rId6" Type="http://schemas.openxmlformats.org/officeDocument/2006/relationships/image" Target="../media/image2.jp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3.gif"/><Relationship Id="rId5" Type="http://schemas.openxmlformats.org/officeDocument/2006/relationships/hyperlink" Target="http://www.youtube.com/watch?v=Ln_jJfhPsF8" TargetMode="External"/><Relationship Id="rId6" Type="http://schemas.openxmlformats.org/officeDocument/2006/relationships/image" Target="../media/image4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1.jpg"/><Relationship Id="rId4" Type="http://schemas.openxmlformats.org/officeDocument/2006/relationships/image" Target="../media/image53.jpg"/><Relationship Id="rId5" Type="http://schemas.openxmlformats.org/officeDocument/2006/relationships/image" Target="../media/image58.jpg"/><Relationship Id="rId6" Type="http://schemas.openxmlformats.org/officeDocument/2006/relationships/image" Target="../media/image46.jpg"/><Relationship Id="rId7" Type="http://schemas.openxmlformats.org/officeDocument/2006/relationships/image" Target="../media/image48.jpg"/><Relationship Id="rId8" Type="http://schemas.openxmlformats.org/officeDocument/2006/relationships/image" Target="../media/image4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5.jpg"/><Relationship Id="rId4" Type="http://schemas.openxmlformats.org/officeDocument/2006/relationships/image" Target="../media/image36.png"/><Relationship Id="rId5" Type="http://schemas.openxmlformats.org/officeDocument/2006/relationships/image" Target="../media/image52.jpg"/><Relationship Id="rId6"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jpg"/><Relationship Id="rId4" Type="http://schemas.openxmlformats.org/officeDocument/2006/relationships/image" Target="../media/image54.jpg"/><Relationship Id="rId5" Type="http://schemas.openxmlformats.org/officeDocument/2006/relationships/image" Target="../media/image61.jpg"/><Relationship Id="rId6" Type="http://schemas.openxmlformats.org/officeDocument/2006/relationships/image" Target="../media/image84.png"/><Relationship Id="rId7"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9.jpg"/><Relationship Id="rId4" Type="http://schemas.openxmlformats.org/officeDocument/2006/relationships/image" Target="../media/image56.jpg"/><Relationship Id="rId5" Type="http://schemas.openxmlformats.org/officeDocument/2006/relationships/image" Target="../media/image60.jpg"/><Relationship Id="rId6" Type="http://schemas.openxmlformats.org/officeDocument/2006/relationships/image" Target="../media/image62.jpg"/></Relationships>
</file>

<file path=ppt/slides/_rels/slide17.xml.rels><?xml version="1.0" encoding="UTF-8" standalone="yes"?><Relationships xmlns="http://schemas.openxmlformats.org/package/2006/relationships"><Relationship Id="rId10" Type="http://schemas.openxmlformats.org/officeDocument/2006/relationships/image" Target="../media/image65.jp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0.jpg"/><Relationship Id="rId4" Type="http://schemas.openxmlformats.org/officeDocument/2006/relationships/image" Target="../media/image72.jpg"/><Relationship Id="rId9" Type="http://schemas.openxmlformats.org/officeDocument/2006/relationships/image" Target="../media/image73.jpg"/><Relationship Id="rId5" Type="http://schemas.openxmlformats.org/officeDocument/2006/relationships/image" Target="../media/image63.jpg"/><Relationship Id="rId6" Type="http://schemas.openxmlformats.org/officeDocument/2006/relationships/image" Target="../media/image66.jpg"/><Relationship Id="rId7" Type="http://schemas.openxmlformats.org/officeDocument/2006/relationships/image" Target="../media/image64.png"/><Relationship Id="rId8" Type="http://schemas.openxmlformats.org/officeDocument/2006/relationships/image" Target="../media/image6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98.jpg"/><Relationship Id="rId9" Type="http://schemas.openxmlformats.org/officeDocument/2006/relationships/image" Target="../media/image123.jpg"/><Relationship Id="rId5" Type="http://schemas.openxmlformats.org/officeDocument/2006/relationships/image" Target="../media/image71.png"/><Relationship Id="rId6" Type="http://schemas.openxmlformats.org/officeDocument/2006/relationships/image" Target="../media/image69.jpg"/><Relationship Id="rId7" Type="http://schemas.openxmlformats.org/officeDocument/2006/relationships/image" Target="../media/image82.jpg"/><Relationship Id="rId8" Type="http://schemas.openxmlformats.org/officeDocument/2006/relationships/image" Target="../media/image7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4.jpg"/><Relationship Id="rId4" Type="http://schemas.openxmlformats.org/officeDocument/2006/relationships/image" Target="../media/image76.jpg"/><Relationship Id="rId9" Type="http://schemas.openxmlformats.org/officeDocument/2006/relationships/image" Target="../media/image97.jpg"/><Relationship Id="rId5" Type="http://schemas.openxmlformats.org/officeDocument/2006/relationships/image" Target="../media/image91.png"/><Relationship Id="rId6" Type="http://schemas.openxmlformats.org/officeDocument/2006/relationships/image" Target="../media/image77.jpg"/><Relationship Id="rId7" Type="http://schemas.openxmlformats.org/officeDocument/2006/relationships/image" Target="../media/image80.png"/><Relationship Id="rId8" Type="http://schemas.openxmlformats.org/officeDocument/2006/relationships/image" Target="../media/image7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1.jpg"/><Relationship Id="rId4" Type="http://schemas.openxmlformats.org/officeDocument/2006/relationships/image" Target="../media/image9.jpg"/><Relationship Id="rId5" Type="http://schemas.openxmlformats.org/officeDocument/2006/relationships/image" Target="../media/image3.jpg"/><Relationship Id="rId6" Type="http://schemas.openxmlformats.org/officeDocument/2006/relationships/image" Target="../media/image125.jpg"/><Relationship Id="rId7"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3.png"/><Relationship Id="rId4" Type="http://schemas.openxmlformats.org/officeDocument/2006/relationships/image" Target="../media/image93.png"/><Relationship Id="rId9" Type="http://schemas.openxmlformats.org/officeDocument/2006/relationships/image" Target="../media/image86.png"/><Relationship Id="rId5" Type="http://schemas.openxmlformats.org/officeDocument/2006/relationships/image" Target="../media/image85.png"/><Relationship Id="rId6" Type="http://schemas.openxmlformats.org/officeDocument/2006/relationships/image" Target="../media/image89.png"/><Relationship Id="rId7" Type="http://schemas.openxmlformats.org/officeDocument/2006/relationships/image" Target="../media/image90.jpg"/><Relationship Id="rId8" Type="http://schemas.openxmlformats.org/officeDocument/2006/relationships/image" Target="../media/image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5.jpg"/><Relationship Id="rId4" Type="http://schemas.openxmlformats.org/officeDocument/2006/relationships/image" Target="../media/image87.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96.jpg"/></Relationships>
</file>

<file path=ppt/slides/_rels/slide22.xml.rels><?xml version="1.0" encoding="UTF-8" standalone="yes"?><Relationships xmlns="http://schemas.openxmlformats.org/package/2006/relationships"><Relationship Id="rId20" Type="http://schemas.openxmlformats.org/officeDocument/2006/relationships/image" Target="../media/image115.jpg"/><Relationship Id="rId11" Type="http://schemas.openxmlformats.org/officeDocument/2006/relationships/image" Target="../media/image101.jpg"/><Relationship Id="rId10" Type="http://schemas.openxmlformats.org/officeDocument/2006/relationships/image" Target="../media/image103.jpg"/><Relationship Id="rId21" Type="http://schemas.openxmlformats.org/officeDocument/2006/relationships/image" Target="../media/image118.jpg"/><Relationship Id="rId13" Type="http://schemas.openxmlformats.org/officeDocument/2006/relationships/image" Target="../media/image117.jpg"/><Relationship Id="rId12" Type="http://schemas.openxmlformats.org/officeDocument/2006/relationships/image" Target="../media/image104.jp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5.png"/><Relationship Id="rId4" Type="http://schemas.openxmlformats.org/officeDocument/2006/relationships/image" Target="../media/image100.jpg"/><Relationship Id="rId9" Type="http://schemas.openxmlformats.org/officeDocument/2006/relationships/image" Target="../media/image113.jpg"/><Relationship Id="rId15" Type="http://schemas.openxmlformats.org/officeDocument/2006/relationships/image" Target="../media/image25.jpg"/><Relationship Id="rId14" Type="http://schemas.openxmlformats.org/officeDocument/2006/relationships/image" Target="../media/image10.jpg"/><Relationship Id="rId17" Type="http://schemas.openxmlformats.org/officeDocument/2006/relationships/image" Target="../media/image108.jpg"/><Relationship Id="rId16" Type="http://schemas.openxmlformats.org/officeDocument/2006/relationships/image" Target="../media/image119.jpg"/><Relationship Id="rId5" Type="http://schemas.openxmlformats.org/officeDocument/2006/relationships/image" Target="../media/image99.jpg"/><Relationship Id="rId19" Type="http://schemas.openxmlformats.org/officeDocument/2006/relationships/image" Target="../media/image109.jpg"/><Relationship Id="rId6" Type="http://schemas.openxmlformats.org/officeDocument/2006/relationships/image" Target="../media/image4.jpg"/><Relationship Id="rId18" Type="http://schemas.openxmlformats.org/officeDocument/2006/relationships/image" Target="../media/image111.jpg"/><Relationship Id="rId7" Type="http://schemas.openxmlformats.org/officeDocument/2006/relationships/image" Target="../media/image107.jpg"/><Relationship Id="rId8" Type="http://schemas.openxmlformats.org/officeDocument/2006/relationships/image" Target="../media/image10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2.jpg"/><Relationship Id="rId4" Type="http://schemas.openxmlformats.org/officeDocument/2006/relationships/image" Target="../media/image110.jpg"/><Relationship Id="rId5" Type="http://schemas.openxmlformats.org/officeDocument/2006/relationships/image" Target="../media/image106.jpg"/><Relationship Id="rId6" Type="http://schemas.openxmlformats.org/officeDocument/2006/relationships/image" Target="../media/image124.jpg"/></Relationships>
</file>

<file path=ppt/slides/_rels/slide24.xml.rels><?xml version="1.0" encoding="UTF-8" standalone="yes"?><Relationships xmlns="http://schemas.openxmlformats.org/package/2006/relationships"><Relationship Id="rId20" Type="http://schemas.openxmlformats.org/officeDocument/2006/relationships/image" Target="../media/image115.jpg"/><Relationship Id="rId11" Type="http://schemas.openxmlformats.org/officeDocument/2006/relationships/image" Target="../media/image103.jpg"/><Relationship Id="rId22" Type="http://schemas.openxmlformats.org/officeDocument/2006/relationships/image" Target="../media/image116.jpg"/><Relationship Id="rId10" Type="http://schemas.openxmlformats.org/officeDocument/2006/relationships/image" Target="../media/image113.jpg"/><Relationship Id="rId21" Type="http://schemas.openxmlformats.org/officeDocument/2006/relationships/image" Target="../media/image118.jpg"/><Relationship Id="rId13" Type="http://schemas.openxmlformats.org/officeDocument/2006/relationships/image" Target="../media/image104.jpg"/><Relationship Id="rId12" Type="http://schemas.openxmlformats.org/officeDocument/2006/relationships/image" Target="../media/image101.jp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5.png"/><Relationship Id="rId4" Type="http://schemas.openxmlformats.org/officeDocument/2006/relationships/image" Target="../media/image114.jpg"/><Relationship Id="rId9" Type="http://schemas.openxmlformats.org/officeDocument/2006/relationships/image" Target="../media/image102.jpg"/><Relationship Id="rId15" Type="http://schemas.openxmlformats.org/officeDocument/2006/relationships/image" Target="../media/image10.jpg"/><Relationship Id="rId14" Type="http://schemas.openxmlformats.org/officeDocument/2006/relationships/image" Target="../media/image117.jpg"/><Relationship Id="rId17" Type="http://schemas.openxmlformats.org/officeDocument/2006/relationships/image" Target="../media/image108.jpg"/><Relationship Id="rId16" Type="http://schemas.openxmlformats.org/officeDocument/2006/relationships/image" Target="../media/image25.jpg"/><Relationship Id="rId5" Type="http://schemas.openxmlformats.org/officeDocument/2006/relationships/image" Target="../media/image100.jpg"/><Relationship Id="rId19" Type="http://schemas.openxmlformats.org/officeDocument/2006/relationships/image" Target="../media/image109.jpg"/><Relationship Id="rId6" Type="http://schemas.openxmlformats.org/officeDocument/2006/relationships/image" Target="../media/image99.jpg"/><Relationship Id="rId18" Type="http://schemas.openxmlformats.org/officeDocument/2006/relationships/image" Target="../media/image111.jpg"/><Relationship Id="rId7" Type="http://schemas.openxmlformats.org/officeDocument/2006/relationships/image" Target="../media/image4.jpg"/><Relationship Id="rId8" Type="http://schemas.openxmlformats.org/officeDocument/2006/relationships/image" Target="../media/image10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Mediotaku/Recursos-para-el-estudio-del-japon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1.jpg"/><Relationship Id="rId4" Type="http://schemas.openxmlformats.org/officeDocument/2006/relationships/image" Target="../media/image126.jpg"/><Relationship Id="rId5" Type="http://schemas.openxmlformats.org/officeDocument/2006/relationships/image" Target="../media/image122.jpg"/><Relationship Id="rId6" Type="http://schemas.openxmlformats.org/officeDocument/2006/relationships/image" Target="../media/image1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jpg"/><Relationship Id="rId11" Type="http://schemas.openxmlformats.org/officeDocument/2006/relationships/image" Target="../media/image5.jpg"/><Relationship Id="rId10" Type="http://schemas.openxmlformats.org/officeDocument/2006/relationships/image" Target="../media/image19.png"/><Relationship Id="rId12" Type="http://schemas.openxmlformats.org/officeDocument/2006/relationships/image" Target="../media/image8.jpg"/><Relationship Id="rId9" Type="http://schemas.openxmlformats.org/officeDocument/2006/relationships/image" Target="../media/image17.jpg"/><Relationship Id="rId5" Type="http://schemas.openxmlformats.org/officeDocument/2006/relationships/image" Target="../media/image16.jpg"/><Relationship Id="rId6" Type="http://schemas.openxmlformats.org/officeDocument/2006/relationships/image" Target="../media/image11.png"/><Relationship Id="rId7" Type="http://schemas.openxmlformats.org/officeDocument/2006/relationships/image" Target="../media/image18.jp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0" Type="http://schemas.openxmlformats.org/officeDocument/2006/relationships/image" Target="../media/image37.png"/><Relationship Id="rId11" Type="http://schemas.openxmlformats.org/officeDocument/2006/relationships/image" Target="../media/image26.png"/><Relationship Id="rId10" Type="http://schemas.openxmlformats.org/officeDocument/2006/relationships/image" Target="../media/image22.jpg"/><Relationship Id="rId21" Type="http://schemas.openxmlformats.org/officeDocument/2006/relationships/image" Target="../media/image38.png"/><Relationship Id="rId13" Type="http://schemas.openxmlformats.org/officeDocument/2006/relationships/image" Target="../media/image28.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6.png"/><Relationship Id="rId9" Type="http://schemas.openxmlformats.org/officeDocument/2006/relationships/image" Target="../media/image23.png"/><Relationship Id="rId15" Type="http://schemas.openxmlformats.org/officeDocument/2006/relationships/image" Target="../media/image29.png"/><Relationship Id="rId14" Type="http://schemas.openxmlformats.org/officeDocument/2006/relationships/image" Target="../media/image30.png"/><Relationship Id="rId17" Type="http://schemas.openxmlformats.org/officeDocument/2006/relationships/image" Target="../media/image33.png"/><Relationship Id="rId16" Type="http://schemas.openxmlformats.org/officeDocument/2006/relationships/image" Target="../media/image31.jpg"/><Relationship Id="rId5" Type="http://schemas.openxmlformats.org/officeDocument/2006/relationships/image" Target="../media/image12.png"/><Relationship Id="rId19" Type="http://schemas.openxmlformats.org/officeDocument/2006/relationships/image" Target="../media/image35.png"/><Relationship Id="rId6" Type="http://schemas.openxmlformats.org/officeDocument/2006/relationships/image" Target="../media/image13.png"/><Relationship Id="rId18" Type="http://schemas.openxmlformats.org/officeDocument/2006/relationships/image" Target="../media/image32.jpg"/><Relationship Id="rId7" Type="http://schemas.openxmlformats.org/officeDocument/2006/relationships/image" Target="../media/image20.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hyperlink" Target="https://www3.nhk.or.jp/news/eas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jpg"/><Relationship Id="rId4" Type="http://schemas.openxmlformats.org/officeDocument/2006/relationships/image" Target="../media/image67.png"/><Relationship Id="rId5"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4691099" y="-331281"/>
            <a:ext cx="4452900" cy="2970074"/>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1" y="1"/>
            <a:ext cx="4691100" cy="2638808"/>
          </a:xfrm>
          <a:prstGeom prst="rect">
            <a:avLst/>
          </a:prstGeom>
          <a:noFill/>
          <a:ln>
            <a:noFill/>
          </a:ln>
        </p:spPr>
      </p:pic>
      <p:pic>
        <p:nvPicPr>
          <p:cNvPr id="56" name="Google Shape;56;p13"/>
          <p:cNvPicPr preferRelativeResize="0"/>
          <p:nvPr/>
        </p:nvPicPr>
        <p:blipFill rotWithShape="1">
          <a:blip r:embed="rId5">
            <a:alphaModFix/>
          </a:blip>
          <a:srcRect b="0" l="0" r="0" t="0"/>
          <a:stretch/>
        </p:blipFill>
        <p:spPr>
          <a:xfrm>
            <a:off x="-90499" y="2638801"/>
            <a:ext cx="4995776" cy="2802275"/>
          </a:xfrm>
          <a:prstGeom prst="rect">
            <a:avLst/>
          </a:prstGeom>
          <a:noFill/>
          <a:ln>
            <a:noFill/>
          </a:ln>
        </p:spPr>
      </p:pic>
      <p:pic>
        <p:nvPicPr>
          <p:cNvPr descr="Resultado de imagen de japanese newspaper" id="57" name="Google Shape;57;p13"/>
          <p:cNvPicPr preferRelativeResize="0"/>
          <p:nvPr/>
        </p:nvPicPr>
        <p:blipFill rotWithShape="1">
          <a:blip r:embed="rId6">
            <a:alphaModFix/>
          </a:blip>
          <a:srcRect b="0" l="0" r="0" t="0"/>
          <a:stretch/>
        </p:blipFill>
        <p:spPr>
          <a:xfrm>
            <a:off x="4689988" y="2638800"/>
            <a:ext cx="4455126" cy="2970076"/>
          </a:xfrm>
          <a:prstGeom prst="rect">
            <a:avLst/>
          </a:prstGeom>
          <a:noFill/>
          <a:ln>
            <a:noFill/>
          </a:ln>
        </p:spPr>
      </p:pic>
      <p:pic>
        <p:nvPicPr>
          <p:cNvPr id="58" name="Google Shape;58;p13"/>
          <p:cNvPicPr preferRelativeResize="0"/>
          <p:nvPr/>
        </p:nvPicPr>
        <p:blipFill rotWithShape="1">
          <a:blip r:embed="rId7">
            <a:alphaModFix/>
          </a:blip>
          <a:srcRect b="0" l="0" r="0" t="0"/>
          <a:stretch/>
        </p:blipFill>
        <p:spPr>
          <a:xfrm>
            <a:off x="3659438" y="3571350"/>
            <a:ext cx="1825125" cy="681275"/>
          </a:xfrm>
          <a:prstGeom prst="rect">
            <a:avLst/>
          </a:prstGeom>
          <a:noFill/>
          <a:ln>
            <a:noFill/>
          </a:ln>
        </p:spPr>
      </p:pic>
      <p:sp>
        <p:nvSpPr>
          <p:cNvPr id="59" name="Google Shape;59;p13"/>
          <p:cNvSpPr txBox="1"/>
          <p:nvPr>
            <p:ph type="ctrTitle"/>
          </p:nvPr>
        </p:nvSpPr>
        <p:spPr>
          <a:xfrm>
            <a:off x="806525" y="2000950"/>
            <a:ext cx="7670100" cy="1058100"/>
          </a:xfrm>
          <a:prstGeom prst="rect">
            <a:avLst/>
          </a:prstGeom>
          <a:noFill/>
          <a:ln>
            <a:noFill/>
          </a:ln>
          <a:effectLst>
            <a:outerShdw blurRad="71438" rotWithShape="0" algn="bl" dir="3480000" dist="57150">
              <a:srgbClr val="000000">
                <a:alpha val="95686"/>
              </a:srgbClr>
            </a:outerShdw>
          </a:effectLst>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s" sz="5200" u="none" cap="none" strike="noStrike">
                <a:solidFill>
                  <a:schemeClr val="lt1"/>
                </a:solidFill>
                <a:latin typeface="Impact"/>
                <a:ea typeface="Impact"/>
                <a:cs typeface="Impact"/>
                <a:sym typeface="Impact"/>
              </a:rPr>
              <a:t>Cómo estudiar japonés</a:t>
            </a:r>
            <a:endParaRPr b="0" i="0" sz="5200" u="none" cap="none" strike="noStrike">
              <a:solidFill>
                <a:schemeClr val="lt1"/>
              </a:solidFill>
              <a:latin typeface="Impact"/>
              <a:ea typeface="Impact"/>
              <a:cs typeface="Impact"/>
              <a:sym typeface="Impact"/>
            </a:endParaRPr>
          </a:p>
        </p:txBody>
      </p:sp>
      <p:sp>
        <p:nvSpPr>
          <p:cNvPr id="60" name="Google Shape;60;p13"/>
          <p:cNvSpPr txBox="1"/>
          <p:nvPr>
            <p:ph type="ctrTitle"/>
          </p:nvPr>
        </p:nvSpPr>
        <p:spPr>
          <a:xfrm>
            <a:off x="6193725" y="2756200"/>
            <a:ext cx="2227200" cy="619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s" sz="2400" u="none" cap="none" strike="noStrike">
                <a:solidFill>
                  <a:schemeClr val="dk1"/>
                </a:solidFill>
                <a:latin typeface="Impact"/>
                <a:ea typeface="Impact"/>
                <a:cs typeface="Impact"/>
                <a:sym typeface="Impact"/>
              </a:rPr>
              <a:t>(en Alicante)</a:t>
            </a:r>
            <a:endParaRPr b="0" i="0" sz="2400" u="none" cap="none" strike="noStrike">
              <a:solidFill>
                <a:schemeClr val="dk1"/>
              </a:solidFill>
              <a:latin typeface="Impact"/>
              <a:ea typeface="Impact"/>
              <a:cs typeface="Impact"/>
              <a:sym typeface="Impact"/>
            </a:endParaRPr>
          </a:p>
        </p:txBody>
      </p:sp>
      <p:sp>
        <p:nvSpPr>
          <p:cNvPr id="61" name="Google Shape;61;p13"/>
          <p:cNvSpPr/>
          <p:nvPr/>
        </p:nvSpPr>
        <p:spPr>
          <a:xfrm>
            <a:off x="146175" y="4002050"/>
            <a:ext cx="2429100" cy="881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2040000" dist="85725">
              <a:srgbClr val="00FFFF">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ora"/>
                <a:ea typeface="Lora"/>
                <a:cs typeface="Lora"/>
                <a:sym typeface="Lora"/>
              </a:rPr>
              <a:t>Ponentes:</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ora"/>
                <a:ea typeface="Lora"/>
                <a:cs typeface="Lora"/>
                <a:sym typeface="Lora"/>
              </a:rPr>
              <a:t>Raúl Vera Hernández</a:t>
            </a:r>
            <a:endParaRPr b="0" i="0" sz="1400" u="none" cap="none" strike="noStrike">
              <a:solidFill>
                <a:srgbClr val="000000"/>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ora"/>
                <a:ea typeface="Lora"/>
                <a:cs typeface="Lora"/>
                <a:sym typeface="Lora"/>
              </a:rPr>
              <a:t>José Vicente Tomás Pérez</a:t>
            </a:r>
            <a:endParaRPr b="0" i="0" sz="1400" u="none" cap="none" strike="noStrike">
              <a:solidFill>
                <a:srgbClr val="000000"/>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13" name="Shape 213"/>
        <p:cNvGrpSpPr/>
        <p:nvPr/>
      </p:nvGrpSpPr>
      <p:grpSpPr>
        <a:xfrm>
          <a:off x="0" y="0"/>
          <a:ext cx="0" cy="0"/>
          <a:chOff x="0" y="0"/>
          <a:chExt cx="0" cy="0"/>
        </a:xfrm>
      </p:grpSpPr>
      <p:sp>
        <p:nvSpPr>
          <p:cNvPr id="214" name="Google Shape;214;p22"/>
          <p:cNvSpPr/>
          <p:nvPr/>
        </p:nvSpPr>
        <p:spPr>
          <a:xfrm>
            <a:off x="-18225" y="3230125"/>
            <a:ext cx="9313800" cy="359100"/>
          </a:xfrm>
          <a:prstGeom prst="rect">
            <a:avLst/>
          </a:prstGeom>
          <a:solidFill>
            <a:schemeClr val="lt2"/>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5" name="Google Shape;215;p22"/>
          <p:cNvCxnSpPr/>
          <p:nvPr/>
        </p:nvCxnSpPr>
        <p:spPr>
          <a:xfrm flipH="1">
            <a:off x="821675" y="1011250"/>
            <a:ext cx="11700" cy="2355600"/>
          </a:xfrm>
          <a:prstGeom prst="straightConnector1">
            <a:avLst/>
          </a:prstGeom>
          <a:noFill/>
          <a:ln cap="flat" cmpd="sng" w="76200">
            <a:solidFill>
              <a:schemeClr val="dk2"/>
            </a:solidFill>
            <a:prstDash val="solid"/>
            <a:round/>
            <a:headEnd len="sm" w="sm" type="none"/>
            <a:tailEnd len="sm" w="sm" type="none"/>
          </a:ln>
        </p:spPr>
      </p:cxnSp>
      <p:sp>
        <p:nvSpPr>
          <p:cNvPr id="216" name="Google Shape;216;p22"/>
          <p:cNvSpPr txBox="1"/>
          <p:nvPr>
            <p:ph type="title"/>
          </p:nvPr>
        </p:nvSpPr>
        <p:spPr>
          <a:xfrm>
            <a:off x="1912225" y="486950"/>
            <a:ext cx="629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Dificultades en la memorización</a:t>
            </a:r>
            <a:endParaRPr b="0" i="0" sz="2800" u="none" cap="none" strike="noStrike">
              <a:solidFill>
                <a:schemeClr val="dk1"/>
              </a:solidFill>
              <a:latin typeface="EB Garamond"/>
              <a:ea typeface="EB Garamond"/>
              <a:cs typeface="EB Garamond"/>
              <a:sym typeface="EB Garamond"/>
            </a:endParaRPr>
          </a:p>
        </p:txBody>
      </p:sp>
      <p:sp>
        <p:nvSpPr>
          <p:cNvPr id="217" name="Google Shape;217;p22"/>
          <p:cNvSpPr/>
          <p:nvPr/>
        </p:nvSpPr>
        <p:spPr>
          <a:xfrm rot="10798229">
            <a:off x="231963" y="147209"/>
            <a:ext cx="1164900" cy="936900"/>
          </a:xfrm>
          <a:prstGeom prst="triangle">
            <a:avLst>
              <a:gd fmla="val 47642" name="adj"/>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18" name="Google Shape;218;p22"/>
          <p:cNvSpPr/>
          <p:nvPr/>
        </p:nvSpPr>
        <p:spPr>
          <a:xfrm rot="10798131">
            <a:off x="262575" y="157250"/>
            <a:ext cx="1103700" cy="902100"/>
          </a:xfrm>
          <a:prstGeom prst="triangle">
            <a:avLst>
              <a:gd fmla="val 47642"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19" name="Google Shape;219;p22"/>
          <p:cNvSpPr txBox="1"/>
          <p:nvPr/>
        </p:nvSpPr>
        <p:spPr>
          <a:xfrm>
            <a:off x="476100" y="253100"/>
            <a:ext cx="16470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Arial"/>
                <a:ea typeface="Arial"/>
                <a:cs typeface="Arial"/>
                <a:sym typeface="Arial"/>
              </a:rPr>
              <a:t>止まれ</a:t>
            </a:r>
            <a:endParaRPr b="1" i="0" sz="1400" u="none" cap="none" strike="noStrike">
              <a:solidFill>
                <a:schemeClr val="lt1"/>
              </a:solidFill>
              <a:latin typeface="Arial"/>
              <a:ea typeface="Arial"/>
              <a:cs typeface="Arial"/>
              <a:sym typeface="Arial"/>
            </a:endParaRPr>
          </a:p>
        </p:txBody>
      </p:sp>
      <p:sp>
        <p:nvSpPr>
          <p:cNvPr id="220" name="Google Shape;220;p22"/>
          <p:cNvSpPr/>
          <p:nvPr/>
        </p:nvSpPr>
        <p:spPr>
          <a:xfrm>
            <a:off x="-41525" y="3589175"/>
            <a:ext cx="9313800" cy="1554300"/>
          </a:xfrm>
          <a:prstGeom prst="rect">
            <a:avLst/>
          </a:prstGeom>
          <a:solidFill>
            <a:srgbClr val="1D1D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22"/>
          <p:cNvCxnSpPr/>
          <p:nvPr/>
        </p:nvCxnSpPr>
        <p:spPr>
          <a:xfrm flipH="1" rot="10800000">
            <a:off x="26992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2" name="Google Shape;222;p22"/>
          <p:cNvCxnSpPr/>
          <p:nvPr/>
        </p:nvCxnSpPr>
        <p:spPr>
          <a:xfrm flipH="1" rot="10800000">
            <a:off x="13033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3" name="Google Shape;223;p22"/>
          <p:cNvCxnSpPr/>
          <p:nvPr/>
        </p:nvCxnSpPr>
        <p:spPr>
          <a:xfrm flipH="1" rot="10800000">
            <a:off x="22171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4" name="Google Shape;224;p22"/>
          <p:cNvCxnSpPr/>
          <p:nvPr/>
        </p:nvCxnSpPr>
        <p:spPr>
          <a:xfrm flipH="1" rot="10800000">
            <a:off x="309038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5" name="Google Shape;225;p22"/>
          <p:cNvCxnSpPr/>
          <p:nvPr/>
        </p:nvCxnSpPr>
        <p:spPr>
          <a:xfrm flipH="1" rot="10800000">
            <a:off x="3963600"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6" name="Google Shape;226;p22"/>
          <p:cNvCxnSpPr/>
          <p:nvPr/>
        </p:nvCxnSpPr>
        <p:spPr>
          <a:xfrm flipH="1" rot="10800000">
            <a:off x="478333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7" name="Google Shape;227;p22"/>
          <p:cNvCxnSpPr/>
          <p:nvPr/>
        </p:nvCxnSpPr>
        <p:spPr>
          <a:xfrm flipH="1" rot="10800000">
            <a:off x="5703625"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8" name="Google Shape;228;p22"/>
          <p:cNvCxnSpPr/>
          <p:nvPr/>
        </p:nvCxnSpPr>
        <p:spPr>
          <a:xfrm flipH="1" rot="10800000">
            <a:off x="66239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29" name="Google Shape;229;p22"/>
          <p:cNvCxnSpPr/>
          <p:nvPr/>
        </p:nvCxnSpPr>
        <p:spPr>
          <a:xfrm flipH="1" rot="10800000">
            <a:off x="74564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30" name="Google Shape;230;p22"/>
          <p:cNvCxnSpPr/>
          <p:nvPr/>
        </p:nvCxnSpPr>
        <p:spPr>
          <a:xfrm flipH="1" rot="10800000">
            <a:off x="82633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31" name="Google Shape;231;p22"/>
          <p:cNvCxnSpPr/>
          <p:nvPr/>
        </p:nvCxnSpPr>
        <p:spPr>
          <a:xfrm flipH="1" rot="10800000">
            <a:off x="9031975" y="3227275"/>
            <a:ext cx="240300" cy="364800"/>
          </a:xfrm>
          <a:prstGeom prst="straightConnector1">
            <a:avLst/>
          </a:prstGeom>
          <a:noFill/>
          <a:ln cap="flat" cmpd="sng" w="19050">
            <a:solidFill>
              <a:srgbClr val="666666"/>
            </a:solidFill>
            <a:prstDash val="solid"/>
            <a:round/>
            <a:headEnd len="sm" w="sm" type="none"/>
            <a:tailEnd len="sm" w="sm" type="none"/>
          </a:ln>
        </p:spPr>
      </p:cxnSp>
      <p:sp>
        <p:nvSpPr>
          <p:cNvPr id="232" name="Google Shape;232;p22"/>
          <p:cNvSpPr/>
          <p:nvPr/>
        </p:nvSpPr>
        <p:spPr>
          <a:xfrm>
            <a:off x="2138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2"/>
          <p:cNvSpPr/>
          <p:nvPr/>
        </p:nvSpPr>
        <p:spPr>
          <a:xfrm>
            <a:off x="221261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2"/>
          <p:cNvSpPr/>
          <p:nvPr/>
        </p:nvSpPr>
        <p:spPr>
          <a:xfrm>
            <a:off x="43006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612206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2"/>
          <p:cNvSpPr/>
          <p:nvPr/>
        </p:nvSpPr>
        <p:spPr>
          <a:xfrm>
            <a:off x="80245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2"/>
          <p:cNvSpPr/>
          <p:nvPr/>
        </p:nvSpPr>
        <p:spPr>
          <a:xfrm>
            <a:off x="1563650" y="1429300"/>
            <a:ext cx="2379900" cy="336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2"/>
          <p:cNvSpPr/>
          <p:nvPr/>
        </p:nvSpPr>
        <p:spPr>
          <a:xfrm>
            <a:off x="1782725" y="1773825"/>
            <a:ext cx="1815300" cy="61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2"/>
          <p:cNvSpPr/>
          <p:nvPr/>
        </p:nvSpPr>
        <p:spPr>
          <a:xfrm>
            <a:off x="5241275" y="1429300"/>
            <a:ext cx="2379900" cy="336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a:off x="5403325" y="1734100"/>
            <a:ext cx="2077500" cy="2538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p:nvPr/>
        </p:nvSpPr>
        <p:spPr>
          <a:xfrm>
            <a:off x="1655000" y="2786125"/>
            <a:ext cx="2197200" cy="1554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txBox="1"/>
          <p:nvPr>
            <p:ph type="title"/>
          </p:nvPr>
        </p:nvSpPr>
        <p:spPr>
          <a:xfrm>
            <a:off x="2013425" y="1734088"/>
            <a:ext cx="1353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 </a:t>
            </a:r>
            <a:r>
              <a:rPr b="0" i="0" lang="es" sz="1800" u="none" cap="none" strike="noStrike">
                <a:solidFill>
                  <a:schemeClr val="dk1"/>
                </a:solidFill>
                <a:latin typeface="EB Garamond"/>
                <a:ea typeface="EB Garamond"/>
                <a:cs typeface="EB Garamond"/>
                <a:sym typeface="EB Garamond"/>
              </a:rPr>
              <a:t>Vocabulario</a:t>
            </a:r>
            <a:endParaRPr b="0" i="0" sz="1800" u="none" cap="none" strike="noStrike">
              <a:solidFill>
                <a:schemeClr val="dk1"/>
              </a:solidFill>
              <a:latin typeface="EB Garamond"/>
              <a:ea typeface="EB Garamond"/>
              <a:cs typeface="EB Garamond"/>
              <a:sym typeface="EB Garamond"/>
            </a:endParaRPr>
          </a:p>
        </p:txBody>
      </p:sp>
      <p:sp>
        <p:nvSpPr>
          <p:cNvPr id="243" name="Google Shape;243;p22"/>
          <p:cNvSpPr txBox="1"/>
          <p:nvPr>
            <p:ph type="title"/>
          </p:nvPr>
        </p:nvSpPr>
        <p:spPr>
          <a:xfrm>
            <a:off x="2303513" y="2592438"/>
            <a:ext cx="815400" cy="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 </a:t>
            </a:r>
            <a:r>
              <a:rPr b="0" i="0" lang="es" sz="1800" u="none" cap="none" strike="noStrike">
                <a:solidFill>
                  <a:schemeClr val="dk1"/>
                </a:solidFill>
                <a:latin typeface="EB Garamond"/>
                <a:ea typeface="EB Garamond"/>
                <a:cs typeface="EB Garamond"/>
                <a:sym typeface="EB Garamond"/>
              </a:rPr>
              <a:t>Kanji</a:t>
            </a:r>
            <a:endParaRPr b="0" i="0" sz="1800" u="none" cap="none" strike="noStrike">
              <a:solidFill>
                <a:schemeClr val="dk1"/>
              </a:solidFill>
              <a:latin typeface="EB Garamond"/>
              <a:ea typeface="EB Garamond"/>
              <a:cs typeface="EB Garamond"/>
              <a:sym typeface="EB Garamond"/>
            </a:endParaRPr>
          </a:p>
        </p:txBody>
      </p:sp>
      <p:sp>
        <p:nvSpPr>
          <p:cNvPr id="244" name="Google Shape;244;p22"/>
          <p:cNvSpPr txBox="1"/>
          <p:nvPr/>
        </p:nvSpPr>
        <p:spPr>
          <a:xfrm>
            <a:off x="2969588" y="3045125"/>
            <a:ext cx="6966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囚人</a:t>
            </a:r>
            <a:r>
              <a:rPr b="0" i="0" lang="es" sz="1800" u="none" cap="none" strike="noStrike">
                <a:solidFill>
                  <a:srgbClr val="F3F3F3"/>
                </a:solidFill>
                <a:latin typeface="Arial"/>
                <a:ea typeface="Arial"/>
                <a:cs typeface="Arial"/>
                <a:sym typeface="Arial"/>
              </a:rPr>
              <a:t> </a:t>
            </a:r>
            <a:endParaRPr b="0" i="0" sz="1800" u="none" cap="none" strike="noStrike">
              <a:solidFill>
                <a:srgbClr val="F3F3F3"/>
              </a:solidFill>
              <a:latin typeface="Arial"/>
              <a:ea typeface="Arial"/>
              <a:cs typeface="Arial"/>
              <a:sym typeface="Arial"/>
            </a:endParaRPr>
          </a:p>
        </p:txBody>
      </p:sp>
      <p:sp>
        <p:nvSpPr>
          <p:cNvPr id="245" name="Google Shape;245;p22"/>
          <p:cNvSpPr txBox="1"/>
          <p:nvPr/>
        </p:nvSpPr>
        <p:spPr>
          <a:xfrm>
            <a:off x="1983488" y="3043950"/>
            <a:ext cx="4740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森</a:t>
            </a:r>
            <a:endParaRPr b="1" i="0" sz="1800" u="none" cap="none" strike="noStrike">
              <a:solidFill>
                <a:srgbClr val="000000"/>
              </a:solidFill>
              <a:latin typeface="Arial"/>
              <a:ea typeface="Arial"/>
              <a:cs typeface="Arial"/>
              <a:sym typeface="Arial"/>
            </a:endParaRPr>
          </a:p>
        </p:txBody>
      </p:sp>
      <p:sp>
        <p:nvSpPr>
          <p:cNvPr id="246" name="Google Shape;246;p22"/>
          <p:cNvSpPr txBox="1"/>
          <p:nvPr/>
        </p:nvSpPr>
        <p:spPr>
          <a:xfrm>
            <a:off x="1967488" y="3319575"/>
            <a:ext cx="3831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弓</a:t>
            </a:r>
            <a:endParaRPr b="1" i="0" sz="1800" u="none" cap="none" strike="noStrike">
              <a:solidFill>
                <a:srgbClr val="000000"/>
              </a:solidFill>
              <a:latin typeface="Arial"/>
              <a:ea typeface="Arial"/>
              <a:cs typeface="Arial"/>
              <a:sym typeface="Arial"/>
            </a:endParaRPr>
          </a:p>
        </p:txBody>
      </p:sp>
      <p:sp>
        <p:nvSpPr>
          <p:cNvPr id="247" name="Google Shape;247;p22"/>
          <p:cNvSpPr txBox="1"/>
          <p:nvPr/>
        </p:nvSpPr>
        <p:spPr>
          <a:xfrm>
            <a:off x="2238850" y="3906300"/>
            <a:ext cx="3831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四</a:t>
            </a:r>
            <a:endParaRPr b="1" i="0" sz="1800" u="none" cap="none" strike="noStrike">
              <a:solidFill>
                <a:srgbClr val="000000"/>
              </a:solidFill>
              <a:latin typeface="Arial"/>
              <a:ea typeface="Arial"/>
              <a:cs typeface="Arial"/>
              <a:sym typeface="Arial"/>
            </a:endParaRPr>
          </a:p>
        </p:txBody>
      </p:sp>
      <p:sp>
        <p:nvSpPr>
          <p:cNvPr id="248" name="Google Shape;248;p22"/>
          <p:cNvSpPr txBox="1"/>
          <p:nvPr/>
        </p:nvSpPr>
        <p:spPr>
          <a:xfrm>
            <a:off x="2526663" y="3906300"/>
            <a:ext cx="383100" cy="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西</a:t>
            </a:r>
            <a:endParaRPr b="1" i="0" sz="1800" u="none" cap="none" strike="noStrike">
              <a:solidFill>
                <a:srgbClr val="000000"/>
              </a:solidFill>
              <a:latin typeface="Arial"/>
              <a:ea typeface="Arial"/>
              <a:cs typeface="Arial"/>
              <a:sym typeface="Arial"/>
            </a:endParaRPr>
          </a:p>
        </p:txBody>
      </p:sp>
      <p:sp>
        <p:nvSpPr>
          <p:cNvPr id="249" name="Google Shape;249;p22"/>
          <p:cNvSpPr txBox="1"/>
          <p:nvPr/>
        </p:nvSpPr>
        <p:spPr>
          <a:xfrm>
            <a:off x="2800488" y="3906300"/>
            <a:ext cx="383100" cy="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酉</a:t>
            </a:r>
            <a:endParaRPr b="1" i="0" sz="1800" u="none" cap="none" strike="noStrike">
              <a:solidFill>
                <a:srgbClr val="000000"/>
              </a:solidFill>
              <a:latin typeface="Arial"/>
              <a:ea typeface="Arial"/>
              <a:cs typeface="Arial"/>
              <a:sym typeface="Arial"/>
            </a:endParaRPr>
          </a:p>
        </p:txBody>
      </p:sp>
      <p:sp>
        <p:nvSpPr>
          <p:cNvPr id="250" name="Google Shape;250;p22"/>
          <p:cNvSpPr txBox="1"/>
          <p:nvPr/>
        </p:nvSpPr>
        <p:spPr>
          <a:xfrm>
            <a:off x="2388463" y="3571425"/>
            <a:ext cx="3669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大</a:t>
            </a:r>
            <a:endParaRPr b="1" i="0" sz="1800" u="none" cap="none" strike="noStrike">
              <a:solidFill>
                <a:srgbClr val="000000"/>
              </a:solidFill>
              <a:latin typeface="Arial"/>
              <a:ea typeface="Arial"/>
              <a:cs typeface="Arial"/>
              <a:sym typeface="Arial"/>
            </a:endParaRPr>
          </a:p>
        </p:txBody>
      </p:sp>
      <p:sp>
        <p:nvSpPr>
          <p:cNvPr id="251" name="Google Shape;251;p22"/>
          <p:cNvSpPr txBox="1"/>
          <p:nvPr/>
        </p:nvSpPr>
        <p:spPr>
          <a:xfrm>
            <a:off x="2669413" y="3573800"/>
            <a:ext cx="3831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犬</a:t>
            </a:r>
            <a:endParaRPr b="1" i="0" sz="1800" u="none" cap="none" strike="noStrike">
              <a:solidFill>
                <a:srgbClr val="000000"/>
              </a:solidFill>
              <a:latin typeface="Arial"/>
              <a:ea typeface="Arial"/>
              <a:cs typeface="Arial"/>
              <a:sym typeface="Arial"/>
            </a:endParaRPr>
          </a:p>
        </p:txBody>
      </p:sp>
      <p:sp>
        <p:nvSpPr>
          <p:cNvPr id="252" name="Google Shape;252;p22"/>
          <p:cNvSpPr txBox="1"/>
          <p:nvPr/>
        </p:nvSpPr>
        <p:spPr>
          <a:xfrm>
            <a:off x="3002125" y="3319575"/>
            <a:ext cx="7806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羽音</a:t>
            </a:r>
            <a:endParaRPr b="1" i="0" sz="1800" u="none" cap="none" strike="noStrike">
              <a:solidFill>
                <a:srgbClr val="000000"/>
              </a:solidFill>
              <a:latin typeface="Arial"/>
              <a:ea typeface="Arial"/>
              <a:cs typeface="Arial"/>
              <a:sym typeface="Arial"/>
            </a:endParaRPr>
          </a:p>
        </p:txBody>
      </p:sp>
      <p:sp>
        <p:nvSpPr>
          <p:cNvPr id="253" name="Google Shape;253;p22"/>
          <p:cNvSpPr txBox="1"/>
          <p:nvPr>
            <p:ph type="title"/>
          </p:nvPr>
        </p:nvSpPr>
        <p:spPr>
          <a:xfrm>
            <a:off x="5378725" y="1586750"/>
            <a:ext cx="2126700" cy="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 </a:t>
            </a:r>
            <a:r>
              <a:rPr b="0" i="0" lang="es" sz="1800" u="none" cap="none" strike="noStrike">
                <a:solidFill>
                  <a:schemeClr val="dk1"/>
                </a:solidFill>
                <a:latin typeface="EB Garamond"/>
                <a:ea typeface="EB Garamond"/>
                <a:cs typeface="EB Garamond"/>
                <a:sym typeface="EB Garamond"/>
              </a:rPr>
              <a:t>Similitudes fonéticas</a:t>
            </a:r>
            <a:endParaRPr b="0" i="0" sz="1800" u="none" cap="none" strike="noStrike">
              <a:solidFill>
                <a:schemeClr val="dk1"/>
              </a:solidFill>
              <a:latin typeface="EB Garamond"/>
              <a:ea typeface="EB Garamond"/>
              <a:cs typeface="EB Garamond"/>
              <a:sym typeface="EB Garamond"/>
            </a:endParaRPr>
          </a:p>
        </p:txBody>
      </p:sp>
      <p:sp>
        <p:nvSpPr>
          <p:cNvPr id="254" name="Google Shape;254;p22"/>
          <p:cNvSpPr txBox="1"/>
          <p:nvPr/>
        </p:nvSpPr>
        <p:spPr>
          <a:xfrm>
            <a:off x="5416225" y="2759588"/>
            <a:ext cx="9444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つくいます</a:t>
            </a:r>
            <a:endParaRPr b="1" i="0" sz="1100" u="none" cap="none" strike="noStrike">
              <a:solidFill>
                <a:srgbClr val="000000"/>
              </a:solidFill>
              <a:latin typeface="Arial"/>
              <a:ea typeface="Arial"/>
              <a:cs typeface="Arial"/>
              <a:sym typeface="Arial"/>
            </a:endParaRPr>
          </a:p>
        </p:txBody>
      </p:sp>
      <p:sp>
        <p:nvSpPr>
          <p:cNvPr id="255" name="Google Shape;255;p22"/>
          <p:cNvSpPr txBox="1"/>
          <p:nvPr/>
        </p:nvSpPr>
        <p:spPr>
          <a:xfrm>
            <a:off x="5416225" y="3056638"/>
            <a:ext cx="8919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つくります</a:t>
            </a:r>
            <a:endParaRPr b="1" i="0" sz="1100" u="none" cap="none" strike="noStrike">
              <a:solidFill>
                <a:srgbClr val="000000"/>
              </a:solidFill>
              <a:latin typeface="Arial"/>
              <a:ea typeface="Arial"/>
              <a:cs typeface="Arial"/>
              <a:sym typeface="Arial"/>
            </a:endParaRPr>
          </a:p>
        </p:txBody>
      </p:sp>
      <p:sp>
        <p:nvSpPr>
          <p:cNvPr id="256" name="Google Shape;256;p22"/>
          <p:cNvSpPr txBox="1"/>
          <p:nvPr/>
        </p:nvSpPr>
        <p:spPr>
          <a:xfrm>
            <a:off x="6617150" y="2759575"/>
            <a:ext cx="8508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しゅじん</a:t>
            </a:r>
            <a:endParaRPr b="1" i="0" sz="1100" u="none" cap="none" strike="noStrike">
              <a:solidFill>
                <a:srgbClr val="000000"/>
              </a:solidFill>
              <a:latin typeface="Arial"/>
              <a:ea typeface="Arial"/>
              <a:cs typeface="Arial"/>
              <a:sym typeface="Arial"/>
            </a:endParaRPr>
          </a:p>
        </p:txBody>
      </p:sp>
      <p:sp>
        <p:nvSpPr>
          <p:cNvPr id="257" name="Google Shape;257;p22"/>
          <p:cNvSpPr txBox="1"/>
          <p:nvPr/>
        </p:nvSpPr>
        <p:spPr>
          <a:xfrm>
            <a:off x="6570338" y="3077375"/>
            <a:ext cx="8919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しゅうじん</a:t>
            </a:r>
            <a:endParaRPr b="1" i="0" sz="1100" u="none" cap="none" strike="noStrike">
              <a:solidFill>
                <a:srgbClr val="000000"/>
              </a:solidFill>
              <a:latin typeface="Arial"/>
              <a:ea typeface="Arial"/>
              <a:cs typeface="Arial"/>
              <a:sym typeface="Arial"/>
            </a:endParaRPr>
          </a:p>
        </p:txBody>
      </p:sp>
      <p:sp>
        <p:nvSpPr>
          <p:cNvPr id="258" name="Google Shape;258;p22"/>
          <p:cNvSpPr txBox="1"/>
          <p:nvPr/>
        </p:nvSpPr>
        <p:spPr>
          <a:xfrm>
            <a:off x="5586775" y="2132500"/>
            <a:ext cx="4740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ほし </a:t>
            </a:r>
            <a:endParaRPr b="1" i="0" sz="1100" u="none" cap="none" strike="noStrike">
              <a:solidFill>
                <a:srgbClr val="000000"/>
              </a:solidFill>
              <a:latin typeface="Arial"/>
              <a:ea typeface="Arial"/>
              <a:cs typeface="Arial"/>
              <a:sym typeface="Arial"/>
            </a:endParaRPr>
          </a:p>
        </p:txBody>
      </p:sp>
      <p:sp>
        <p:nvSpPr>
          <p:cNvPr id="259" name="Google Shape;259;p22"/>
          <p:cNvSpPr txBox="1"/>
          <p:nvPr/>
        </p:nvSpPr>
        <p:spPr>
          <a:xfrm>
            <a:off x="5515375" y="2343225"/>
            <a:ext cx="6168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ほしい</a:t>
            </a:r>
            <a:endParaRPr b="1" i="0" sz="1100" u="none" cap="none" strike="noStrike">
              <a:solidFill>
                <a:srgbClr val="000000"/>
              </a:solidFill>
              <a:latin typeface="Arial"/>
              <a:ea typeface="Arial"/>
              <a:cs typeface="Arial"/>
              <a:sym typeface="Arial"/>
            </a:endParaRPr>
          </a:p>
        </p:txBody>
      </p:sp>
      <p:sp>
        <p:nvSpPr>
          <p:cNvPr id="260" name="Google Shape;260;p22"/>
          <p:cNvSpPr txBox="1"/>
          <p:nvPr/>
        </p:nvSpPr>
        <p:spPr>
          <a:xfrm>
            <a:off x="6690025" y="1886538"/>
            <a:ext cx="6168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1100"/>
              <a:buFont typeface="Arial"/>
              <a:buNone/>
            </a:pPr>
            <a:r>
              <a:rPr b="1" i="0" lang="es" sz="1100" u="none" cap="none" strike="noStrike">
                <a:solidFill>
                  <a:schemeClr val="dk1"/>
                </a:solidFill>
                <a:latin typeface="Arial"/>
                <a:ea typeface="Arial"/>
                <a:cs typeface="Arial"/>
                <a:sym typeface="Arial"/>
              </a:rPr>
              <a:t>あたい</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2"/>
          <p:cNvSpPr txBox="1"/>
          <p:nvPr/>
        </p:nvSpPr>
        <p:spPr>
          <a:xfrm>
            <a:off x="6690025" y="2378463"/>
            <a:ext cx="8154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あたし</a:t>
            </a:r>
            <a:endParaRPr b="1" i="0" sz="1100" u="none" cap="none" strike="noStrike">
              <a:solidFill>
                <a:srgbClr val="000000"/>
              </a:solidFill>
              <a:latin typeface="Arial"/>
              <a:ea typeface="Arial"/>
              <a:cs typeface="Arial"/>
              <a:sym typeface="Arial"/>
            </a:endParaRPr>
          </a:p>
        </p:txBody>
      </p:sp>
      <p:sp>
        <p:nvSpPr>
          <p:cNvPr id="262" name="Google Shape;262;p22"/>
          <p:cNvSpPr txBox="1"/>
          <p:nvPr/>
        </p:nvSpPr>
        <p:spPr>
          <a:xfrm>
            <a:off x="5580650" y="3493738"/>
            <a:ext cx="6168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あたり</a:t>
            </a:r>
            <a:endParaRPr b="1" i="0" sz="1100" u="none" cap="none" strike="noStrike">
              <a:solidFill>
                <a:srgbClr val="000000"/>
              </a:solidFill>
              <a:latin typeface="Arial"/>
              <a:ea typeface="Arial"/>
              <a:cs typeface="Arial"/>
              <a:sym typeface="Arial"/>
            </a:endParaRPr>
          </a:p>
        </p:txBody>
      </p:sp>
      <p:sp>
        <p:nvSpPr>
          <p:cNvPr id="263" name="Google Shape;263;p22"/>
          <p:cNvSpPr txBox="1"/>
          <p:nvPr/>
        </p:nvSpPr>
        <p:spPr>
          <a:xfrm>
            <a:off x="6754484" y="3493750"/>
            <a:ext cx="4740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Arial"/>
                <a:ea typeface="Arial"/>
                <a:cs typeface="Arial"/>
                <a:sym typeface="Arial"/>
              </a:rPr>
              <a:t>はち</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267" name="Shape 267"/>
        <p:cNvGrpSpPr/>
        <p:nvPr/>
      </p:nvGrpSpPr>
      <p:grpSpPr>
        <a:xfrm>
          <a:off x="0" y="0"/>
          <a:ext cx="0" cy="0"/>
          <a:chOff x="0" y="0"/>
          <a:chExt cx="0" cy="0"/>
        </a:xfrm>
      </p:grpSpPr>
      <p:sp>
        <p:nvSpPr>
          <p:cNvPr id="268" name="Google Shape;268;p23"/>
          <p:cNvSpPr/>
          <p:nvPr/>
        </p:nvSpPr>
        <p:spPr>
          <a:xfrm>
            <a:off x="-18225" y="3230125"/>
            <a:ext cx="9313800" cy="359100"/>
          </a:xfrm>
          <a:prstGeom prst="rect">
            <a:avLst/>
          </a:prstGeom>
          <a:solidFill>
            <a:schemeClr val="lt2"/>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9" name="Google Shape;269;p23"/>
          <p:cNvCxnSpPr/>
          <p:nvPr/>
        </p:nvCxnSpPr>
        <p:spPr>
          <a:xfrm flipH="1">
            <a:off x="821675" y="1011250"/>
            <a:ext cx="11700" cy="2355600"/>
          </a:xfrm>
          <a:prstGeom prst="straightConnector1">
            <a:avLst/>
          </a:prstGeom>
          <a:noFill/>
          <a:ln cap="flat" cmpd="sng" w="76200">
            <a:solidFill>
              <a:schemeClr val="dk2"/>
            </a:solidFill>
            <a:prstDash val="solid"/>
            <a:round/>
            <a:headEnd len="sm" w="sm" type="none"/>
            <a:tailEnd len="sm" w="sm" type="none"/>
          </a:ln>
        </p:spPr>
      </p:cxnSp>
      <p:sp>
        <p:nvSpPr>
          <p:cNvPr id="270" name="Google Shape;270;p23"/>
          <p:cNvSpPr txBox="1"/>
          <p:nvPr>
            <p:ph type="title"/>
          </p:nvPr>
        </p:nvSpPr>
        <p:spPr>
          <a:xfrm>
            <a:off x="1912225" y="486950"/>
            <a:ext cx="629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Pronunciación y tono para hispanohablantes</a:t>
            </a:r>
            <a:endParaRPr b="0" i="0" sz="2800" u="none" cap="none" strike="noStrike">
              <a:solidFill>
                <a:schemeClr val="dk1"/>
              </a:solidFill>
              <a:latin typeface="EB Garamond"/>
              <a:ea typeface="EB Garamond"/>
              <a:cs typeface="EB Garamond"/>
              <a:sym typeface="EB Garamond"/>
            </a:endParaRPr>
          </a:p>
        </p:txBody>
      </p:sp>
      <p:sp>
        <p:nvSpPr>
          <p:cNvPr id="271" name="Google Shape;271;p23"/>
          <p:cNvSpPr/>
          <p:nvPr/>
        </p:nvSpPr>
        <p:spPr>
          <a:xfrm rot="10798229">
            <a:off x="231963" y="147209"/>
            <a:ext cx="1164900" cy="936900"/>
          </a:xfrm>
          <a:prstGeom prst="triangle">
            <a:avLst>
              <a:gd fmla="val 47642" name="adj"/>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72" name="Google Shape;272;p23"/>
          <p:cNvSpPr/>
          <p:nvPr/>
        </p:nvSpPr>
        <p:spPr>
          <a:xfrm rot="10798131">
            <a:off x="262575" y="157250"/>
            <a:ext cx="1103700" cy="902100"/>
          </a:xfrm>
          <a:prstGeom prst="triangle">
            <a:avLst>
              <a:gd fmla="val 47642"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273" name="Google Shape;273;p23"/>
          <p:cNvSpPr txBox="1"/>
          <p:nvPr/>
        </p:nvSpPr>
        <p:spPr>
          <a:xfrm>
            <a:off x="476100" y="253100"/>
            <a:ext cx="16470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Arial"/>
                <a:ea typeface="Arial"/>
                <a:cs typeface="Arial"/>
                <a:sym typeface="Arial"/>
              </a:rPr>
              <a:t>止まれ</a:t>
            </a:r>
            <a:endParaRPr b="1" i="0" sz="1400" u="none" cap="none" strike="noStrike">
              <a:solidFill>
                <a:schemeClr val="lt1"/>
              </a:solidFill>
              <a:latin typeface="Arial"/>
              <a:ea typeface="Arial"/>
              <a:cs typeface="Arial"/>
              <a:sym typeface="Arial"/>
            </a:endParaRPr>
          </a:p>
        </p:txBody>
      </p:sp>
      <p:sp>
        <p:nvSpPr>
          <p:cNvPr id="274" name="Google Shape;274;p23"/>
          <p:cNvSpPr/>
          <p:nvPr/>
        </p:nvSpPr>
        <p:spPr>
          <a:xfrm flipH="1" rot="5396811">
            <a:off x="6629156" y="968566"/>
            <a:ext cx="323400" cy="397500"/>
          </a:xfrm>
          <a:prstGeom prst="bentArrow">
            <a:avLst>
              <a:gd fmla="val 13921" name="adj1"/>
              <a:gd fmla="val 19785" name="adj2"/>
              <a:gd fmla="val 27490" name="adj3"/>
              <a:gd fmla="val 7251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3"/>
          <p:cNvSpPr txBox="1"/>
          <p:nvPr/>
        </p:nvSpPr>
        <p:spPr>
          <a:xfrm>
            <a:off x="5744473" y="1132905"/>
            <a:ext cx="952200" cy="2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Courgette"/>
                <a:ea typeface="Courgette"/>
                <a:cs typeface="Courgette"/>
                <a:sym typeface="Courgette"/>
              </a:rPr>
              <a:t>esto es bueno</a:t>
            </a:r>
            <a:endParaRPr b="0" i="0" sz="900" u="none" cap="none" strike="noStrike">
              <a:solidFill>
                <a:srgbClr val="000000"/>
              </a:solidFill>
              <a:latin typeface="Courgette"/>
              <a:ea typeface="Courgette"/>
              <a:cs typeface="Courgette"/>
              <a:sym typeface="Courgette"/>
            </a:endParaRPr>
          </a:p>
        </p:txBody>
      </p:sp>
      <p:sp>
        <p:nvSpPr>
          <p:cNvPr id="276" name="Google Shape;276;p23"/>
          <p:cNvSpPr/>
          <p:nvPr/>
        </p:nvSpPr>
        <p:spPr>
          <a:xfrm>
            <a:off x="-41525" y="3589175"/>
            <a:ext cx="9313800" cy="1554300"/>
          </a:xfrm>
          <a:prstGeom prst="rect">
            <a:avLst/>
          </a:prstGeom>
          <a:solidFill>
            <a:srgbClr val="1D1D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23"/>
          <p:cNvCxnSpPr/>
          <p:nvPr/>
        </p:nvCxnSpPr>
        <p:spPr>
          <a:xfrm flipH="1" rot="10800000">
            <a:off x="26992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78" name="Google Shape;278;p23"/>
          <p:cNvCxnSpPr/>
          <p:nvPr/>
        </p:nvCxnSpPr>
        <p:spPr>
          <a:xfrm flipH="1" rot="10800000">
            <a:off x="13033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79" name="Google Shape;279;p23"/>
          <p:cNvCxnSpPr/>
          <p:nvPr/>
        </p:nvCxnSpPr>
        <p:spPr>
          <a:xfrm flipH="1" rot="10800000">
            <a:off x="22171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0" name="Google Shape;280;p23"/>
          <p:cNvCxnSpPr/>
          <p:nvPr/>
        </p:nvCxnSpPr>
        <p:spPr>
          <a:xfrm flipH="1" rot="10800000">
            <a:off x="309038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1" name="Google Shape;281;p23"/>
          <p:cNvCxnSpPr/>
          <p:nvPr/>
        </p:nvCxnSpPr>
        <p:spPr>
          <a:xfrm flipH="1" rot="10800000">
            <a:off x="3963600"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2" name="Google Shape;282;p23"/>
          <p:cNvCxnSpPr/>
          <p:nvPr/>
        </p:nvCxnSpPr>
        <p:spPr>
          <a:xfrm flipH="1" rot="10800000">
            <a:off x="478333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3" name="Google Shape;283;p23"/>
          <p:cNvCxnSpPr/>
          <p:nvPr/>
        </p:nvCxnSpPr>
        <p:spPr>
          <a:xfrm flipH="1" rot="10800000">
            <a:off x="5703625"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4" name="Google Shape;284;p23"/>
          <p:cNvCxnSpPr/>
          <p:nvPr/>
        </p:nvCxnSpPr>
        <p:spPr>
          <a:xfrm flipH="1" rot="10800000">
            <a:off x="66239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5" name="Google Shape;285;p23"/>
          <p:cNvCxnSpPr/>
          <p:nvPr/>
        </p:nvCxnSpPr>
        <p:spPr>
          <a:xfrm flipH="1" rot="10800000">
            <a:off x="74564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6" name="Google Shape;286;p23"/>
          <p:cNvCxnSpPr/>
          <p:nvPr/>
        </p:nvCxnSpPr>
        <p:spPr>
          <a:xfrm flipH="1" rot="10800000">
            <a:off x="82633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287" name="Google Shape;287;p23"/>
          <p:cNvCxnSpPr/>
          <p:nvPr/>
        </p:nvCxnSpPr>
        <p:spPr>
          <a:xfrm flipH="1" rot="10800000">
            <a:off x="9031975" y="3227275"/>
            <a:ext cx="240300" cy="364800"/>
          </a:xfrm>
          <a:prstGeom prst="straightConnector1">
            <a:avLst/>
          </a:prstGeom>
          <a:noFill/>
          <a:ln cap="flat" cmpd="sng" w="19050">
            <a:solidFill>
              <a:srgbClr val="666666"/>
            </a:solidFill>
            <a:prstDash val="solid"/>
            <a:round/>
            <a:headEnd len="sm" w="sm" type="none"/>
            <a:tailEnd len="sm" w="sm" type="none"/>
          </a:ln>
        </p:spPr>
      </p:cxnSp>
      <p:sp>
        <p:nvSpPr>
          <p:cNvPr id="288" name="Google Shape;288;p23"/>
          <p:cNvSpPr/>
          <p:nvPr/>
        </p:nvSpPr>
        <p:spPr>
          <a:xfrm>
            <a:off x="2138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a:off x="221261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3"/>
          <p:cNvSpPr/>
          <p:nvPr/>
        </p:nvSpPr>
        <p:spPr>
          <a:xfrm>
            <a:off x="43006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3"/>
          <p:cNvSpPr/>
          <p:nvPr/>
        </p:nvSpPr>
        <p:spPr>
          <a:xfrm>
            <a:off x="612206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a:off x="80245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p:nvPr/>
        </p:nvSpPr>
        <p:spPr>
          <a:xfrm>
            <a:off x="1563650" y="1429300"/>
            <a:ext cx="2379900" cy="336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1782725" y="1773825"/>
            <a:ext cx="1815300" cy="61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a:off x="5241275" y="1429300"/>
            <a:ext cx="2379900" cy="336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3"/>
          <p:cNvSpPr/>
          <p:nvPr/>
        </p:nvSpPr>
        <p:spPr>
          <a:xfrm>
            <a:off x="5378950" y="1750375"/>
            <a:ext cx="2077500" cy="61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3"/>
          <p:cNvSpPr txBox="1"/>
          <p:nvPr/>
        </p:nvSpPr>
        <p:spPr>
          <a:xfrm>
            <a:off x="1898250" y="1827150"/>
            <a:ext cx="6789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は</a:t>
            </a:r>
            <a:r>
              <a:rPr b="1" i="0" lang="es" sz="1400" u="none" cap="none" strike="noStrike">
                <a:solidFill>
                  <a:srgbClr val="000000"/>
                </a:solidFill>
                <a:latin typeface="Arial"/>
                <a:ea typeface="Arial"/>
                <a:cs typeface="Arial"/>
                <a:sym typeface="Arial"/>
              </a:rPr>
              <a:t>し</a:t>
            </a:r>
            <a:endParaRPr b="1" i="0" sz="1400" u="none" cap="none" strike="noStrike">
              <a:solidFill>
                <a:srgbClr val="000000"/>
              </a:solidFill>
              <a:latin typeface="Arial"/>
              <a:ea typeface="Arial"/>
              <a:cs typeface="Arial"/>
              <a:sym typeface="Arial"/>
            </a:endParaRPr>
          </a:p>
        </p:txBody>
      </p:sp>
      <p:sp>
        <p:nvSpPr>
          <p:cNvPr id="298" name="Google Shape;298;p23"/>
          <p:cNvSpPr txBox="1"/>
          <p:nvPr/>
        </p:nvSpPr>
        <p:spPr>
          <a:xfrm>
            <a:off x="5278925" y="1840900"/>
            <a:ext cx="9522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 おばさん</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9" name="Google Shape;299;p23"/>
          <p:cNvSpPr/>
          <p:nvPr/>
        </p:nvSpPr>
        <p:spPr>
          <a:xfrm>
            <a:off x="5384550" y="3616225"/>
            <a:ext cx="2114100" cy="75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5396550" y="2683300"/>
            <a:ext cx="2077500" cy="61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3"/>
          <p:cNvSpPr txBox="1"/>
          <p:nvPr/>
        </p:nvSpPr>
        <p:spPr>
          <a:xfrm>
            <a:off x="6418625" y="1840900"/>
            <a:ext cx="11649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 おばあさん</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2" name="Google Shape;302;p23"/>
          <p:cNvSpPr txBox="1"/>
          <p:nvPr/>
        </p:nvSpPr>
        <p:spPr>
          <a:xfrm>
            <a:off x="6125550" y="2786125"/>
            <a:ext cx="6321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は</a:t>
            </a:r>
            <a:r>
              <a:rPr b="1" i="0" lang="es" sz="1800" u="none" cap="none" strike="noStrike">
                <a:solidFill>
                  <a:srgbClr val="000000"/>
                </a:solidFill>
                <a:latin typeface="Arial"/>
                <a:ea typeface="Arial"/>
                <a:cs typeface="Arial"/>
                <a:sym typeface="Arial"/>
              </a:rPr>
              <a:t>な</a:t>
            </a:r>
            <a:endParaRPr b="1" i="0" sz="1800" u="none" cap="none" strike="noStrike">
              <a:solidFill>
                <a:srgbClr val="000000"/>
              </a:solidFill>
              <a:latin typeface="Arial"/>
              <a:ea typeface="Arial"/>
              <a:cs typeface="Arial"/>
              <a:sym typeface="Arial"/>
            </a:endParaRPr>
          </a:p>
        </p:txBody>
      </p:sp>
      <p:sp>
        <p:nvSpPr>
          <p:cNvPr id="303" name="Google Shape;303;p23"/>
          <p:cNvSpPr txBox="1"/>
          <p:nvPr/>
        </p:nvSpPr>
        <p:spPr>
          <a:xfrm>
            <a:off x="5778650" y="4022175"/>
            <a:ext cx="5463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日本</a:t>
            </a:r>
            <a:endParaRPr b="1" i="0" sz="1400" u="none" cap="none" strike="noStrike">
              <a:solidFill>
                <a:srgbClr val="000000"/>
              </a:solidFill>
              <a:latin typeface="Arial"/>
              <a:ea typeface="Arial"/>
              <a:cs typeface="Arial"/>
              <a:sym typeface="Arial"/>
            </a:endParaRPr>
          </a:p>
        </p:txBody>
      </p:sp>
      <p:sp>
        <p:nvSpPr>
          <p:cNvPr id="304" name="Google Shape;304;p23"/>
          <p:cNvSpPr txBox="1"/>
          <p:nvPr/>
        </p:nvSpPr>
        <p:spPr>
          <a:xfrm>
            <a:off x="6708425" y="4040025"/>
            <a:ext cx="585300" cy="3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二本</a:t>
            </a:r>
            <a:endParaRPr b="1" i="0" sz="1400" u="none" cap="none" strike="noStrike">
              <a:solidFill>
                <a:srgbClr val="000000"/>
              </a:solidFill>
              <a:latin typeface="Arial"/>
              <a:ea typeface="Arial"/>
              <a:cs typeface="Arial"/>
              <a:sym typeface="Arial"/>
            </a:endParaRPr>
          </a:p>
        </p:txBody>
      </p:sp>
      <p:sp>
        <p:nvSpPr>
          <p:cNvPr id="305" name="Google Shape;305;p23"/>
          <p:cNvSpPr/>
          <p:nvPr/>
        </p:nvSpPr>
        <p:spPr>
          <a:xfrm>
            <a:off x="1641450" y="2681500"/>
            <a:ext cx="2197200" cy="753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3"/>
          <p:cNvSpPr txBox="1"/>
          <p:nvPr/>
        </p:nvSpPr>
        <p:spPr>
          <a:xfrm>
            <a:off x="6125550" y="3616225"/>
            <a:ext cx="7260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にほん</a:t>
            </a:r>
            <a:endParaRPr b="1" i="0" sz="1400" u="none" cap="none" strike="noStrike">
              <a:solidFill>
                <a:srgbClr val="000000"/>
              </a:solidFill>
              <a:latin typeface="Arial"/>
              <a:ea typeface="Arial"/>
              <a:cs typeface="Arial"/>
              <a:sym typeface="Arial"/>
            </a:endParaRPr>
          </a:p>
        </p:txBody>
      </p:sp>
      <p:sp>
        <p:nvSpPr>
          <p:cNvPr id="307" name="Google Shape;307;p23"/>
          <p:cNvSpPr txBox="1"/>
          <p:nvPr/>
        </p:nvSpPr>
        <p:spPr>
          <a:xfrm>
            <a:off x="2819100" y="1827150"/>
            <a:ext cx="6789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は</a:t>
            </a:r>
            <a:r>
              <a:rPr b="1" i="0" lang="es" sz="1800" u="none" cap="none" strike="noStrike">
                <a:solidFill>
                  <a:srgbClr val="000000"/>
                </a:solidFill>
                <a:latin typeface="Arial"/>
                <a:ea typeface="Arial"/>
                <a:cs typeface="Arial"/>
                <a:sym typeface="Arial"/>
              </a:rPr>
              <a:t>し</a:t>
            </a:r>
            <a:endParaRPr b="1" i="0" sz="1800" u="none" cap="none" strike="noStrike">
              <a:solidFill>
                <a:srgbClr val="000000"/>
              </a:solidFill>
              <a:latin typeface="Arial"/>
              <a:ea typeface="Arial"/>
              <a:cs typeface="Arial"/>
              <a:sym typeface="Arial"/>
            </a:endParaRPr>
          </a:p>
        </p:txBody>
      </p:sp>
      <p:sp>
        <p:nvSpPr>
          <p:cNvPr id="308" name="Google Shape;308;p23"/>
          <p:cNvSpPr txBox="1"/>
          <p:nvPr/>
        </p:nvSpPr>
        <p:spPr>
          <a:xfrm>
            <a:off x="1584400" y="2677875"/>
            <a:ext cx="11037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びょういん</a:t>
            </a:r>
            <a:endParaRPr b="1" i="0" sz="1400" u="none" cap="none" strike="noStrike">
              <a:solidFill>
                <a:srgbClr val="000000"/>
              </a:solidFill>
              <a:latin typeface="Arial"/>
              <a:ea typeface="Arial"/>
              <a:cs typeface="Arial"/>
              <a:sym typeface="Arial"/>
            </a:endParaRPr>
          </a:p>
        </p:txBody>
      </p:sp>
      <p:sp>
        <p:nvSpPr>
          <p:cNvPr id="309" name="Google Shape;309;p23"/>
          <p:cNvSpPr txBox="1"/>
          <p:nvPr/>
        </p:nvSpPr>
        <p:spPr>
          <a:xfrm>
            <a:off x="2819100" y="2677875"/>
            <a:ext cx="11037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びよういん</a:t>
            </a:r>
            <a:endParaRPr b="1" i="0" sz="1400" u="none" cap="none" strike="noStrike">
              <a:solidFill>
                <a:srgbClr val="000000"/>
              </a:solidFill>
              <a:latin typeface="Arial"/>
              <a:ea typeface="Arial"/>
              <a:cs typeface="Arial"/>
              <a:sym typeface="Arial"/>
            </a:endParaRPr>
          </a:p>
        </p:txBody>
      </p:sp>
      <p:sp>
        <p:nvSpPr>
          <p:cNvPr id="310" name="Google Shape;310;p23"/>
          <p:cNvSpPr/>
          <p:nvPr/>
        </p:nvSpPr>
        <p:spPr>
          <a:xfrm>
            <a:off x="1832400" y="3975325"/>
            <a:ext cx="1815300" cy="61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p:cNvSpPr txBox="1"/>
          <p:nvPr/>
        </p:nvSpPr>
        <p:spPr>
          <a:xfrm>
            <a:off x="1788675" y="3075950"/>
            <a:ext cx="5463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病院</a:t>
            </a:r>
            <a:endParaRPr b="1" i="0" sz="1400" u="none" cap="none" strike="noStrike">
              <a:solidFill>
                <a:srgbClr val="000000"/>
              </a:solidFill>
              <a:latin typeface="Arial"/>
              <a:ea typeface="Arial"/>
              <a:cs typeface="Arial"/>
              <a:sym typeface="Arial"/>
            </a:endParaRPr>
          </a:p>
        </p:txBody>
      </p:sp>
      <p:sp>
        <p:nvSpPr>
          <p:cNvPr id="312" name="Google Shape;312;p23"/>
          <p:cNvSpPr txBox="1"/>
          <p:nvPr/>
        </p:nvSpPr>
        <p:spPr>
          <a:xfrm>
            <a:off x="3007950" y="3075950"/>
            <a:ext cx="7260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美容院</a:t>
            </a:r>
            <a:endParaRPr b="1" i="0" sz="1400" u="none" cap="none" strike="noStrike">
              <a:solidFill>
                <a:srgbClr val="000000"/>
              </a:solidFill>
              <a:latin typeface="Arial"/>
              <a:ea typeface="Arial"/>
              <a:cs typeface="Arial"/>
              <a:sym typeface="Arial"/>
            </a:endParaRPr>
          </a:p>
        </p:txBody>
      </p:sp>
      <p:sp>
        <p:nvSpPr>
          <p:cNvPr id="313" name="Google Shape;313;p23"/>
          <p:cNvSpPr txBox="1"/>
          <p:nvPr/>
        </p:nvSpPr>
        <p:spPr>
          <a:xfrm>
            <a:off x="1820200" y="4035950"/>
            <a:ext cx="6321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み</a:t>
            </a:r>
            <a:r>
              <a:rPr b="1" i="0" lang="es" sz="1400" u="none" cap="none" strike="noStrike">
                <a:solidFill>
                  <a:srgbClr val="000000"/>
                </a:solidFill>
                <a:latin typeface="Arial"/>
                <a:ea typeface="Arial"/>
                <a:cs typeface="Arial"/>
                <a:sym typeface="Arial"/>
              </a:rPr>
              <a:t>る</a:t>
            </a:r>
            <a:endParaRPr b="1" i="0" sz="1400" u="none" cap="none" strike="noStrike">
              <a:solidFill>
                <a:srgbClr val="000000"/>
              </a:solidFill>
              <a:latin typeface="Arial"/>
              <a:ea typeface="Arial"/>
              <a:cs typeface="Arial"/>
              <a:sym typeface="Arial"/>
            </a:endParaRPr>
          </a:p>
        </p:txBody>
      </p:sp>
      <p:sp>
        <p:nvSpPr>
          <p:cNvPr id="314" name="Google Shape;314;p23"/>
          <p:cNvSpPr txBox="1"/>
          <p:nvPr/>
        </p:nvSpPr>
        <p:spPr>
          <a:xfrm>
            <a:off x="2901425" y="4035950"/>
            <a:ext cx="777900" cy="3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み</a:t>
            </a:r>
            <a:r>
              <a:rPr b="1" i="0" lang="es" sz="1800" u="none" cap="none" strike="noStrike">
                <a:solidFill>
                  <a:srgbClr val="000000"/>
                </a:solidFill>
                <a:latin typeface="Arial"/>
                <a:ea typeface="Arial"/>
                <a:cs typeface="Arial"/>
                <a:sym typeface="Arial"/>
              </a:rPr>
              <a:t>ま</a:t>
            </a:r>
            <a:r>
              <a:rPr b="1" i="0" lang="es" sz="1400" u="none" cap="none" strike="noStrike">
                <a:solidFill>
                  <a:srgbClr val="000000"/>
                </a:solidFill>
                <a:latin typeface="Arial"/>
                <a:ea typeface="Arial"/>
                <a:cs typeface="Arial"/>
                <a:sym typeface="Arial"/>
              </a:rPr>
              <a:t>す</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9DAF8"/>
        </a:solidFill>
      </p:bgPr>
    </p:bg>
    <p:spTree>
      <p:nvGrpSpPr>
        <p:cNvPr id="318" name="Shape 318"/>
        <p:cNvGrpSpPr/>
        <p:nvPr/>
      </p:nvGrpSpPr>
      <p:grpSpPr>
        <a:xfrm>
          <a:off x="0" y="0"/>
          <a:ext cx="0" cy="0"/>
          <a:chOff x="0" y="0"/>
          <a:chExt cx="0" cy="0"/>
        </a:xfrm>
      </p:grpSpPr>
      <p:sp>
        <p:nvSpPr>
          <p:cNvPr id="319" name="Google Shape;319;p24"/>
          <p:cNvSpPr/>
          <p:nvPr/>
        </p:nvSpPr>
        <p:spPr>
          <a:xfrm>
            <a:off x="-18225" y="3230125"/>
            <a:ext cx="9313800" cy="359100"/>
          </a:xfrm>
          <a:prstGeom prst="rect">
            <a:avLst/>
          </a:prstGeom>
          <a:solidFill>
            <a:schemeClr val="lt2"/>
          </a:solidFill>
          <a:ln cap="flat" cmpd="sng" w="9525">
            <a:solidFill>
              <a:srgbClr val="1D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0" name="Google Shape;320;p24"/>
          <p:cNvCxnSpPr/>
          <p:nvPr/>
        </p:nvCxnSpPr>
        <p:spPr>
          <a:xfrm flipH="1">
            <a:off x="821675" y="1011250"/>
            <a:ext cx="11700" cy="2355600"/>
          </a:xfrm>
          <a:prstGeom prst="straightConnector1">
            <a:avLst/>
          </a:prstGeom>
          <a:noFill/>
          <a:ln cap="flat" cmpd="sng" w="76200">
            <a:solidFill>
              <a:schemeClr val="dk2"/>
            </a:solidFill>
            <a:prstDash val="solid"/>
            <a:round/>
            <a:headEnd len="sm" w="sm" type="none"/>
            <a:tailEnd len="sm" w="sm" type="none"/>
          </a:ln>
        </p:spPr>
      </p:cxnSp>
      <p:sp>
        <p:nvSpPr>
          <p:cNvPr id="321" name="Google Shape;321;p24"/>
          <p:cNvSpPr txBox="1"/>
          <p:nvPr>
            <p:ph type="title"/>
          </p:nvPr>
        </p:nvSpPr>
        <p:spPr>
          <a:xfrm>
            <a:off x="1912225" y="486950"/>
            <a:ext cx="6290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s" sz="2800" u="none" cap="none" strike="noStrike">
                <a:solidFill>
                  <a:schemeClr val="dk1"/>
                </a:solidFill>
                <a:latin typeface="EB Garamond"/>
                <a:ea typeface="EB Garamond"/>
                <a:cs typeface="EB Garamond"/>
                <a:sym typeface="EB Garamond"/>
              </a:rPr>
              <a:t>Contadores</a:t>
            </a:r>
            <a:endParaRPr b="0" i="0" sz="2800" u="none" cap="none" strike="noStrike">
              <a:solidFill>
                <a:schemeClr val="dk1"/>
              </a:solidFill>
              <a:latin typeface="EB Garamond"/>
              <a:ea typeface="EB Garamond"/>
              <a:cs typeface="EB Garamond"/>
              <a:sym typeface="EB Garamond"/>
            </a:endParaRPr>
          </a:p>
        </p:txBody>
      </p:sp>
      <p:sp>
        <p:nvSpPr>
          <p:cNvPr id="322" name="Google Shape;322;p24"/>
          <p:cNvSpPr/>
          <p:nvPr/>
        </p:nvSpPr>
        <p:spPr>
          <a:xfrm rot="10798229">
            <a:off x="231963" y="147209"/>
            <a:ext cx="1164900" cy="936900"/>
          </a:xfrm>
          <a:prstGeom prst="triangle">
            <a:avLst>
              <a:gd fmla="val 47642" name="adj"/>
            </a:avLst>
          </a:prstGeom>
          <a:solidFill>
            <a:srgbClr val="FF0000"/>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23" name="Google Shape;323;p24"/>
          <p:cNvSpPr/>
          <p:nvPr/>
        </p:nvSpPr>
        <p:spPr>
          <a:xfrm rot="10798131">
            <a:off x="262575" y="157250"/>
            <a:ext cx="1103700" cy="902100"/>
          </a:xfrm>
          <a:prstGeom prst="triangle">
            <a:avLst>
              <a:gd fmla="val 47642"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324" name="Google Shape;324;p24"/>
          <p:cNvSpPr txBox="1"/>
          <p:nvPr/>
        </p:nvSpPr>
        <p:spPr>
          <a:xfrm>
            <a:off x="476100" y="253100"/>
            <a:ext cx="1647000" cy="7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Arial"/>
                <a:ea typeface="Arial"/>
                <a:cs typeface="Arial"/>
                <a:sym typeface="Arial"/>
              </a:rPr>
              <a:t>止まれ</a:t>
            </a:r>
            <a:endParaRPr b="1" i="0" sz="1400" u="none" cap="none" strike="noStrike">
              <a:solidFill>
                <a:schemeClr val="lt1"/>
              </a:solidFill>
              <a:latin typeface="Arial"/>
              <a:ea typeface="Arial"/>
              <a:cs typeface="Arial"/>
              <a:sym typeface="Arial"/>
            </a:endParaRPr>
          </a:p>
        </p:txBody>
      </p:sp>
      <p:sp>
        <p:nvSpPr>
          <p:cNvPr id="325" name="Google Shape;325;p24"/>
          <p:cNvSpPr/>
          <p:nvPr/>
        </p:nvSpPr>
        <p:spPr>
          <a:xfrm>
            <a:off x="-41525" y="3589175"/>
            <a:ext cx="9313800" cy="1554300"/>
          </a:xfrm>
          <a:prstGeom prst="rect">
            <a:avLst/>
          </a:prstGeom>
          <a:solidFill>
            <a:srgbClr val="1D1D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24"/>
          <p:cNvCxnSpPr/>
          <p:nvPr/>
        </p:nvCxnSpPr>
        <p:spPr>
          <a:xfrm flipH="1" rot="10800000">
            <a:off x="26992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27" name="Google Shape;327;p24"/>
          <p:cNvCxnSpPr/>
          <p:nvPr/>
        </p:nvCxnSpPr>
        <p:spPr>
          <a:xfrm flipH="1" rot="10800000">
            <a:off x="13033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28" name="Google Shape;328;p24"/>
          <p:cNvCxnSpPr/>
          <p:nvPr/>
        </p:nvCxnSpPr>
        <p:spPr>
          <a:xfrm flipH="1" rot="10800000">
            <a:off x="22171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29" name="Google Shape;329;p24"/>
          <p:cNvCxnSpPr/>
          <p:nvPr/>
        </p:nvCxnSpPr>
        <p:spPr>
          <a:xfrm flipH="1" rot="10800000">
            <a:off x="309038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0" name="Google Shape;330;p24"/>
          <p:cNvCxnSpPr/>
          <p:nvPr/>
        </p:nvCxnSpPr>
        <p:spPr>
          <a:xfrm flipH="1" rot="10800000">
            <a:off x="3963600"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1" name="Google Shape;331;p24"/>
          <p:cNvCxnSpPr/>
          <p:nvPr/>
        </p:nvCxnSpPr>
        <p:spPr>
          <a:xfrm flipH="1" rot="10800000">
            <a:off x="4783338"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2" name="Google Shape;332;p24"/>
          <p:cNvCxnSpPr/>
          <p:nvPr/>
        </p:nvCxnSpPr>
        <p:spPr>
          <a:xfrm flipH="1" rot="10800000">
            <a:off x="5703625"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3" name="Google Shape;333;p24"/>
          <p:cNvCxnSpPr/>
          <p:nvPr/>
        </p:nvCxnSpPr>
        <p:spPr>
          <a:xfrm flipH="1" rot="10800000">
            <a:off x="66239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4" name="Google Shape;334;p24"/>
          <p:cNvCxnSpPr/>
          <p:nvPr/>
        </p:nvCxnSpPr>
        <p:spPr>
          <a:xfrm flipH="1" rot="10800000">
            <a:off x="7456400" y="32272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5" name="Google Shape;335;p24"/>
          <p:cNvCxnSpPr/>
          <p:nvPr/>
        </p:nvCxnSpPr>
        <p:spPr>
          <a:xfrm flipH="1" rot="10800000">
            <a:off x="8263375" y="3224375"/>
            <a:ext cx="240300" cy="364800"/>
          </a:xfrm>
          <a:prstGeom prst="straightConnector1">
            <a:avLst/>
          </a:prstGeom>
          <a:noFill/>
          <a:ln cap="flat" cmpd="sng" w="19050">
            <a:solidFill>
              <a:srgbClr val="666666"/>
            </a:solidFill>
            <a:prstDash val="solid"/>
            <a:round/>
            <a:headEnd len="sm" w="sm" type="none"/>
            <a:tailEnd len="sm" w="sm" type="none"/>
          </a:ln>
        </p:spPr>
      </p:cxnSp>
      <p:cxnSp>
        <p:nvCxnSpPr>
          <p:cNvPr id="336" name="Google Shape;336;p24"/>
          <p:cNvCxnSpPr/>
          <p:nvPr/>
        </p:nvCxnSpPr>
        <p:spPr>
          <a:xfrm flipH="1" rot="10800000">
            <a:off x="9031975" y="3227275"/>
            <a:ext cx="240300" cy="364800"/>
          </a:xfrm>
          <a:prstGeom prst="straightConnector1">
            <a:avLst/>
          </a:prstGeom>
          <a:noFill/>
          <a:ln cap="flat" cmpd="sng" w="19050">
            <a:solidFill>
              <a:srgbClr val="666666"/>
            </a:solidFill>
            <a:prstDash val="solid"/>
            <a:round/>
            <a:headEnd len="sm" w="sm" type="none"/>
            <a:tailEnd len="sm" w="sm" type="none"/>
          </a:ln>
        </p:spPr>
      </p:cxnSp>
      <p:sp>
        <p:nvSpPr>
          <p:cNvPr id="337" name="Google Shape;337;p24"/>
          <p:cNvSpPr/>
          <p:nvPr/>
        </p:nvSpPr>
        <p:spPr>
          <a:xfrm>
            <a:off x="2138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4"/>
          <p:cNvSpPr/>
          <p:nvPr/>
        </p:nvSpPr>
        <p:spPr>
          <a:xfrm>
            <a:off x="221261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4"/>
          <p:cNvSpPr/>
          <p:nvPr/>
        </p:nvSpPr>
        <p:spPr>
          <a:xfrm>
            <a:off x="43006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4"/>
          <p:cNvSpPr/>
          <p:nvPr/>
        </p:nvSpPr>
        <p:spPr>
          <a:xfrm>
            <a:off x="6122063"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4"/>
          <p:cNvSpPr/>
          <p:nvPr/>
        </p:nvSpPr>
        <p:spPr>
          <a:xfrm>
            <a:off x="8024525" y="4255025"/>
            <a:ext cx="1201200" cy="222600"/>
          </a:xfrm>
          <a:prstGeom prst="parallelogram">
            <a:avLst>
              <a:gd fmla="val 5996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4"/>
          <p:cNvSpPr/>
          <p:nvPr/>
        </p:nvSpPr>
        <p:spPr>
          <a:xfrm>
            <a:off x="875000" y="1312650"/>
            <a:ext cx="3866700" cy="27141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4"/>
          <p:cNvSpPr/>
          <p:nvPr/>
        </p:nvSpPr>
        <p:spPr>
          <a:xfrm>
            <a:off x="4877500" y="788525"/>
            <a:ext cx="4122000" cy="34665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20460000" dist="10477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4"/>
          <p:cNvSpPr/>
          <p:nvPr/>
        </p:nvSpPr>
        <p:spPr>
          <a:xfrm>
            <a:off x="997700" y="1405138"/>
            <a:ext cx="3594000" cy="25044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 name="Google Shape;345;p24"/>
          <p:cNvPicPr preferRelativeResize="0"/>
          <p:nvPr/>
        </p:nvPicPr>
        <p:blipFill rotWithShape="1">
          <a:blip r:embed="rId3">
            <a:alphaModFix/>
          </a:blip>
          <a:srcRect b="0" l="84575" r="0" t="0"/>
          <a:stretch/>
        </p:blipFill>
        <p:spPr>
          <a:xfrm>
            <a:off x="1102713" y="1653413"/>
            <a:ext cx="393750" cy="2007849"/>
          </a:xfrm>
          <a:prstGeom prst="rect">
            <a:avLst/>
          </a:prstGeom>
          <a:noFill/>
          <a:ln>
            <a:noFill/>
          </a:ln>
        </p:spPr>
      </p:pic>
      <p:pic>
        <p:nvPicPr>
          <p:cNvPr id="346" name="Google Shape;346;p24"/>
          <p:cNvPicPr preferRelativeResize="0"/>
          <p:nvPr/>
        </p:nvPicPr>
        <p:blipFill rotWithShape="1">
          <a:blip r:embed="rId3">
            <a:alphaModFix/>
          </a:blip>
          <a:srcRect b="0" l="84575" r="0" t="0"/>
          <a:stretch/>
        </p:blipFill>
        <p:spPr>
          <a:xfrm>
            <a:off x="4111313" y="1653413"/>
            <a:ext cx="393750" cy="2007849"/>
          </a:xfrm>
          <a:prstGeom prst="rect">
            <a:avLst/>
          </a:prstGeom>
          <a:noFill/>
          <a:ln>
            <a:noFill/>
          </a:ln>
        </p:spPr>
      </p:pic>
      <p:pic>
        <p:nvPicPr>
          <p:cNvPr id="347" name="Google Shape;347;p24"/>
          <p:cNvPicPr preferRelativeResize="0"/>
          <p:nvPr/>
        </p:nvPicPr>
        <p:blipFill rotWithShape="1">
          <a:blip r:embed="rId4">
            <a:alphaModFix/>
          </a:blip>
          <a:srcRect b="0" l="0" r="0" t="0"/>
          <a:stretch/>
        </p:blipFill>
        <p:spPr>
          <a:xfrm>
            <a:off x="5065300" y="1123101"/>
            <a:ext cx="3783675" cy="2797325"/>
          </a:xfrm>
          <a:prstGeom prst="rect">
            <a:avLst/>
          </a:prstGeom>
          <a:noFill/>
          <a:ln cap="flat" cmpd="sng" w="9525">
            <a:solidFill>
              <a:srgbClr val="000000"/>
            </a:solidFill>
            <a:prstDash val="solid"/>
            <a:round/>
            <a:headEnd len="sm" w="sm" type="none"/>
            <a:tailEnd len="sm" w="sm" type="none"/>
          </a:ln>
        </p:spPr>
      </p:pic>
      <p:sp>
        <p:nvSpPr>
          <p:cNvPr id="348" name="Google Shape;348;p24"/>
          <p:cNvSpPr/>
          <p:nvPr/>
        </p:nvSpPr>
        <p:spPr>
          <a:xfrm>
            <a:off x="8263375" y="3661250"/>
            <a:ext cx="530400" cy="257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yrics and Translation in Description! &#10;&#10;You can learn various Japanese counters while listening to this song introduced in a Japanese kids TV show in 1970s.  Why don't you sing along and get used to the various Japanese counters?&#10;&#10;「いっぽんでもニンジン」の歌詞&#10;&#10;いち　いっぽんでも　ニンジン&#10;に　にそくでも　サンダル&#10;さん　さんそうでも　ヨット&#10;よん　よつぶでも　ゴマシオ&#10;ご　ごだいでも　ロケット&#10;ろく　ろくわでも　シチメンチョウ&#10;しち　しちひきでも　ハチ&#10;はち　はっとうでも　クジラ&#10;きゅう　きゅうはいでも　ジュース&#10;じゅう　じゅっこでも　イチゴ&#10;&#10;イチゴ　ニンジン　サンダル　ヨット&#10;ゴマシオ　ロケット　シチメンチョウ&#10;ハチ　クジラ　ジュース&#10;&#10;いち　いっぽんでも　ニンジン&#10;に　にそくでも　サンダル&#10;さん　さんそうでも　ヨット&#10;よん　よつぶでも　ゴマシオ&#10;ご　ごだいでも　ロケット&#10;ろく　ろくわでも　シチメンチョウ&#10;しち　しちひきでも　ハチ&#10;はち　はっとうでも　クジラ&#10;きゅう　きゅうはいでも　ジュース&#10;じゅう　じゅっこでも　イチゴ&#10;&#10;いっぽん　にそく　さんそう　よつぶ&#10;ごだい　ろくわ　しちひき&#10;はっとう　きゅうはい　じゅっこ&#10;&#10;&#10;English Translation&#10;&#10;&quot;&quot;Even a Single Carrot&quot;&quot;&#10;&#10;One. Even a single carrot&#10;Two. Even two pairs of sandals&#10;Three. Even three yachts&#10;Four. Even four pieces of Sesame and salt&#10;Five. Even five rockets&#10;Six. Even six turkeys&#10;Seven. Even seven bees&#10;Eight. Eight whales&#10;Nine. Even nine glasses of juices&#10;Ten. Even ten strawberries&#10;&#10;Strawberry, Carrot, Sandal, Yacht&#10;Sesame and salt, Rocket, Turkey&#10;Bee, Whale, Juice&#10;&#10;One. Even a single carrot&#10;Two. Even two pairs of sandals&#10;Three. Even three yachts&#10;Four. Even four pieces of Sesame and salt&#10;Five. Even five rockets&#10;Six. Even six turkeys&#10;Seven. Even seven bees&#10;Eight. Eight whales&#10;Nine. Even nine glasses of juices&#10;Ten. Even ten strawberries&#10;&#10;Strawberry, Carrot, Sandal, Yacht&#10;Sesame and salt, Rocket, Turkey&#10;Bee, Whale, Juice" id="349" name="Google Shape;349;p24" title="Japanese Children's Song - 童謡 - Ippon demo Ninjin - いっぽんでもニンジン">
            <a:hlinkClick r:id="rId5"/>
          </p:cNvPr>
          <p:cNvPicPr preferRelativeResize="0"/>
          <p:nvPr/>
        </p:nvPicPr>
        <p:blipFill>
          <a:blip r:embed="rId6">
            <a:alphaModFix/>
          </a:blip>
          <a:stretch>
            <a:fillRect/>
          </a:stretch>
        </p:blipFill>
        <p:spPr>
          <a:xfrm>
            <a:off x="1469812" y="1653425"/>
            <a:ext cx="2677092" cy="200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353" name="Shape 353"/>
        <p:cNvGrpSpPr/>
        <p:nvPr/>
      </p:nvGrpSpPr>
      <p:grpSpPr>
        <a:xfrm>
          <a:off x="0" y="0"/>
          <a:ext cx="0" cy="0"/>
          <a:chOff x="0" y="0"/>
          <a:chExt cx="0" cy="0"/>
        </a:xfrm>
      </p:grpSpPr>
      <p:cxnSp>
        <p:nvCxnSpPr>
          <p:cNvPr id="354" name="Google Shape;354;p25"/>
          <p:cNvCxnSpPr/>
          <p:nvPr/>
        </p:nvCxnSpPr>
        <p:spPr>
          <a:xfrm>
            <a:off x="11887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55" name="Google Shape;355;p25"/>
          <p:cNvCxnSpPr/>
          <p:nvPr/>
        </p:nvCxnSpPr>
        <p:spPr>
          <a:xfrm>
            <a:off x="0" y="287932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56" name="Google Shape;356;p25"/>
          <p:cNvCxnSpPr/>
          <p:nvPr/>
        </p:nvCxnSpPr>
        <p:spPr>
          <a:xfrm>
            <a:off x="6950" y="215617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57" name="Google Shape;357;p25"/>
          <p:cNvCxnSpPr/>
          <p:nvPr/>
        </p:nvCxnSpPr>
        <p:spPr>
          <a:xfrm>
            <a:off x="5994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58" name="Google Shape;358;p25"/>
          <p:cNvCxnSpPr/>
          <p:nvPr/>
        </p:nvCxnSpPr>
        <p:spPr>
          <a:xfrm>
            <a:off x="291195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59" name="Google Shape;359;p25"/>
          <p:cNvCxnSpPr/>
          <p:nvPr/>
        </p:nvCxnSpPr>
        <p:spPr>
          <a:xfrm>
            <a:off x="234625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60" name="Google Shape;360;p25"/>
          <p:cNvCxnSpPr/>
          <p:nvPr/>
        </p:nvCxnSpPr>
        <p:spPr>
          <a:xfrm>
            <a:off x="1748488" y="2156175"/>
            <a:ext cx="1726200" cy="300"/>
          </a:xfrm>
          <a:prstGeom prst="straightConnector1">
            <a:avLst/>
          </a:prstGeom>
          <a:noFill/>
          <a:ln cap="flat" cmpd="sng" w="28575">
            <a:solidFill>
              <a:srgbClr val="783F04"/>
            </a:solidFill>
            <a:prstDash val="solid"/>
            <a:round/>
            <a:headEnd len="sm" w="sm" type="none"/>
            <a:tailEnd len="sm" w="sm" type="none"/>
          </a:ln>
        </p:spPr>
      </p:cxnSp>
      <p:pic>
        <p:nvPicPr>
          <p:cNvPr id="361" name="Google Shape;361;p25"/>
          <p:cNvPicPr preferRelativeResize="0"/>
          <p:nvPr/>
        </p:nvPicPr>
        <p:blipFill rotWithShape="1">
          <a:blip r:embed="rId3">
            <a:alphaModFix/>
          </a:blip>
          <a:srcRect b="0" l="0" r="0" t="0"/>
          <a:stretch/>
        </p:blipFill>
        <p:spPr>
          <a:xfrm>
            <a:off x="110113" y="1481275"/>
            <a:ext cx="1505974" cy="2106251"/>
          </a:xfrm>
          <a:prstGeom prst="rect">
            <a:avLst/>
          </a:prstGeom>
          <a:noFill/>
          <a:ln>
            <a:noFill/>
          </a:ln>
        </p:spPr>
      </p:pic>
      <p:cxnSp>
        <p:nvCxnSpPr>
          <p:cNvPr id="362" name="Google Shape;362;p25"/>
          <p:cNvCxnSpPr/>
          <p:nvPr/>
        </p:nvCxnSpPr>
        <p:spPr>
          <a:xfrm>
            <a:off x="3331013" y="215617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63" name="Google Shape;363;p25"/>
          <p:cNvCxnSpPr/>
          <p:nvPr/>
        </p:nvCxnSpPr>
        <p:spPr>
          <a:xfrm>
            <a:off x="40047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64" name="Google Shape;364;p25"/>
          <p:cNvCxnSpPr/>
          <p:nvPr/>
        </p:nvCxnSpPr>
        <p:spPr>
          <a:xfrm>
            <a:off x="1748488" y="287932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65" name="Google Shape;365;p25"/>
          <p:cNvCxnSpPr/>
          <p:nvPr/>
        </p:nvCxnSpPr>
        <p:spPr>
          <a:xfrm>
            <a:off x="3331013" y="2879325"/>
            <a:ext cx="1726200" cy="300"/>
          </a:xfrm>
          <a:prstGeom prst="straightConnector1">
            <a:avLst/>
          </a:prstGeom>
          <a:noFill/>
          <a:ln cap="flat" cmpd="sng" w="28575">
            <a:solidFill>
              <a:srgbClr val="783F04"/>
            </a:solidFill>
            <a:prstDash val="solid"/>
            <a:round/>
            <a:headEnd len="sm" w="sm" type="none"/>
            <a:tailEnd len="sm" w="sm" type="none"/>
          </a:ln>
        </p:spPr>
      </p:cxnSp>
      <p:pic>
        <p:nvPicPr>
          <p:cNvPr id="366" name="Google Shape;366;p25"/>
          <p:cNvPicPr preferRelativeResize="0"/>
          <p:nvPr/>
        </p:nvPicPr>
        <p:blipFill rotWithShape="1">
          <a:blip r:embed="rId4">
            <a:alphaModFix/>
          </a:blip>
          <a:srcRect b="0" l="0" r="0" t="0"/>
          <a:stretch/>
        </p:blipFill>
        <p:spPr>
          <a:xfrm>
            <a:off x="1875423" y="1462528"/>
            <a:ext cx="1505975" cy="2139597"/>
          </a:xfrm>
          <a:prstGeom prst="rect">
            <a:avLst/>
          </a:prstGeom>
          <a:noFill/>
          <a:ln>
            <a:noFill/>
          </a:ln>
        </p:spPr>
      </p:pic>
      <p:cxnSp>
        <p:nvCxnSpPr>
          <p:cNvPr id="367" name="Google Shape;367;p25"/>
          <p:cNvCxnSpPr/>
          <p:nvPr/>
        </p:nvCxnSpPr>
        <p:spPr>
          <a:xfrm>
            <a:off x="4574488"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68" name="Google Shape;368;p25"/>
          <p:cNvCxnSpPr/>
          <p:nvPr/>
        </p:nvCxnSpPr>
        <p:spPr>
          <a:xfrm>
            <a:off x="79748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69" name="Google Shape;369;p25"/>
          <p:cNvCxnSpPr/>
          <p:nvPr/>
        </p:nvCxnSpPr>
        <p:spPr>
          <a:xfrm>
            <a:off x="5050963" y="215617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70" name="Google Shape;370;p25"/>
          <p:cNvCxnSpPr/>
          <p:nvPr/>
        </p:nvCxnSpPr>
        <p:spPr>
          <a:xfrm>
            <a:off x="5050963" y="287932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71" name="Google Shape;371;p25"/>
          <p:cNvCxnSpPr/>
          <p:nvPr/>
        </p:nvCxnSpPr>
        <p:spPr>
          <a:xfrm>
            <a:off x="5610163"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72" name="Google Shape;372;p25"/>
          <p:cNvCxnSpPr/>
          <p:nvPr/>
        </p:nvCxnSpPr>
        <p:spPr>
          <a:xfrm>
            <a:off x="6235675" y="-3450"/>
            <a:ext cx="0" cy="5150400"/>
          </a:xfrm>
          <a:prstGeom prst="straightConnector1">
            <a:avLst/>
          </a:prstGeom>
          <a:noFill/>
          <a:ln cap="flat" cmpd="sng" w="28575">
            <a:solidFill>
              <a:srgbClr val="783F04"/>
            </a:solidFill>
            <a:prstDash val="solid"/>
            <a:round/>
            <a:headEnd len="sm" w="sm" type="none"/>
            <a:tailEnd len="sm" w="sm" type="none"/>
          </a:ln>
        </p:spPr>
      </p:cxnSp>
      <p:pic>
        <p:nvPicPr>
          <p:cNvPr id="373" name="Google Shape;373;p25"/>
          <p:cNvPicPr preferRelativeResize="0"/>
          <p:nvPr/>
        </p:nvPicPr>
        <p:blipFill rotWithShape="1">
          <a:blip r:embed="rId5">
            <a:alphaModFix/>
          </a:blip>
          <a:srcRect b="0" l="0" r="0" t="0"/>
          <a:stretch/>
        </p:blipFill>
        <p:spPr>
          <a:xfrm>
            <a:off x="3607112" y="1463175"/>
            <a:ext cx="1351487" cy="2138298"/>
          </a:xfrm>
          <a:prstGeom prst="rect">
            <a:avLst/>
          </a:prstGeom>
          <a:noFill/>
          <a:ln>
            <a:noFill/>
          </a:ln>
        </p:spPr>
      </p:pic>
      <p:cxnSp>
        <p:nvCxnSpPr>
          <p:cNvPr id="374" name="Google Shape;374;p25"/>
          <p:cNvCxnSpPr/>
          <p:nvPr/>
        </p:nvCxnSpPr>
        <p:spPr>
          <a:xfrm>
            <a:off x="6802738" y="1363600"/>
            <a:ext cx="2415000" cy="0"/>
          </a:xfrm>
          <a:prstGeom prst="straightConnector1">
            <a:avLst/>
          </a:prstGeom>
          <a:noFill/>
          <a:ln cap="flat" cmpd="sng" w="28575">
            <a:solidFill>
              <a:srgbClr val="783F04"/>
            </a:solidFill>
            <a:prstDash val="solid"/>
            <a:round/>
            <a:headEnd len="sm" w="sm" type="none"/>
            <a:tailEnd len="sm" w="sm" type="none"/>
          </a:ln>
        </p:spPr>
      </p:cxnSp>
      <p:cxnSp>
        <p:nvCxnSpPr>
          <p:cNvPr id="375" name="Google Shape;375;p25"/>
          <p:cNvCxnSpPr/>
          <p:nvPr/>
        </p:nvCxnSpPr>
        <p:spPr>
          <a:xfrm>
            <a:off x="6772163" y="2156325"/>
            <a:ext cx="2415000" cy="0"/>
          </a:xfrm>
          <a:prstGeom prst="straightConnector1">
            <a:avLst/>
          </a:prstGeom>
          <a:noFill/>
          <a:ln cap="flat" cmpd="sng" w="28575">
            <a:solidFill>
              <a:srgbClr val="783F04"/>
            </a:solidFill>
            <a:prstDash val="solid"/>
            <a:round/>
            <a:headEnd len="sm" w="sm" type="none"/>
            <a:tailEnd len="sm" w="sm" type="none"/>
          </a:ln>
        </p:spPr>
      </p:cxnSp>
      <p:cxnSp>
        <p:nvCxnSpPr>
          <p:cNvPr id="376" name="Google Shape;376;p25"/>
          <p:cNvCxnSpPr/>
          <p:nvPr/>
        </p:nvCxnSpPr>
        <p:spPr>
          <a:xfrm>
            <a:off x="6761488" y="2879475"/>
            <a:ext cx="2415000" cy="0"/>
          </a:xfrm>
          <a:prstGeom prst="straightConnector1">
            <a:avLst/>
          </a:prstGeom>
          <a:noFill/>
          <a:ln cap="flat" cmpd="sng" w="28575">
            <a:solidFill>
              <a:srgbClr val="783F04"/>
            </a:solidFill>
            <a:prstDash val="solid"/>
            <a:round/>
            <a:headEnd len="sm" w="sm" type="none"/>
            <a:tailEnd len="sm" w="sm" type="none"/>
          </a:ln>
        </p:spPr>
      </p:cxnSp>
      <p:cxnSp>
        <p:nvCxnSpPr>
          <p:cNvPr id="377" name="Google Shape;377;p25"/>
          <p:cNvCxnSpPr/>
          <p:nvPr/>
        </p:nvCxnSpPr>
        <p:spPr>
          <a:xfrm>
            <a:off x="7342513"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378" name="Google Shape;378;p25"/>
          <p:cNvCxnSpPr/>
          <p:nvPr/>
        </p:nvCxnSpPr>
        <p:spPr>
          <a:xfrm>
            <a:off x="6802738" y="3705200"/>
            <a:ext cx="2415000" cy="0"/>
          </a:xfrm>
          <a:prstGeom prst="straightConnector1">
            <a:avLst/>
          </a:prstGeom>
          <a:noFill/>
          <a:ln cap="flat" cmpd="sng" w="28575">
            <a:solidFill>
              <a:srgbClr val="783F04"/>
            </a:solidFill>
            <a:prstDash val="solid"/>
            <a:round/>
            <a:headEnd len="sm" w="sm" type="none"/>
            <a:tailEnd len="sm" w="sm" type="none"/>
          </a:ln>
        </p:spPr>
      </p:cxnSp>
      <p:cxnSp>
        <p:nvCxnSpPr>
          <p:cNvPr id="379" name="Google Shape;379;p25"/>
          <p:cNvCxnSpPr/>
          <p:nvPr/>
        </p:nvCxnSpPr>
        <p:spPr>
          <a:xfrm>
            <a:off x="8586575" y="-3450"/>
            <a:ext cx="0" cy="5150400"/>
          </a:xfrm>
          <a:prstGeom prst="straightConnector1">
            <a:avLst/>
          </a:prstGeom>
          <a:noFill/>
          <a:ln cap="flat" cmpd="sng" w="28575">
            <a:solidFill>
              <a:srgbClr val="783F04"/>
            </a:solidFill>
            <a:prstDash val="solid"/>
            <a:round/>
            <a:headEnd len="sm" w="sm" type="none"/>
            <a:tailEnd len="sm" w="sm" type="none"/>
          </a:ln>
        </p:spPr>
      </p:cxnSp>
      <p:pic>
        <p:nvPicPr>
          <p:cNvPr id="380" name="Google Shape;380;p25"/>
          <p:cNvPicPr preferRelativeResize="0"/>
          <p:nvPr/>
        </p:nvPicPr>
        <p:blipFill rotWithShape="1">
          <a:blip r:embed="rId6">
            <a:alphaModFix/>
          </a:blip>
          <a:srcRect b="0" l="0" r="0" t="0"/>
          <a:stretch/>
        </p:blipFill>
        <p:spPr>
          <a:xfrm>
            <a:off x="5168813" y="1463175"/>
            <a:ext cx="1505976" cy="2138299"/>
          </a:xfrm>
          <a:prstGeom prst="rect">
            <a:avLst/>
          </a:prstGeom>
          <a:noFill/>
          <a:ln>
            <a:noFill/>
          </a:ln>
        </p:spPr>
      </p:pic>
      <p:pic>
        <p:nvPicPr>
          <p:cNvPr id="381" name="Google Shape;381;p25"/>
          <p:cNvPicPr preferRelativeResize="0"/>
          <p:nvPr/>
        </p:nvPicPr>
        <p:blipFill rotWithShape="1">
          <a:blip r:embed="rId7">
            <a:alphaModFix/>
          </a:blip>
          <a:srcRect b="0" l="0" r="0" t="0"/>
          <a:stretch/>
        </p:blipFill>
        <p:spPr>
          <a:xfrm>
            <a:off x="6869550" y="710875"/>
            <a:ext cx="2225700" cy="3416449"/>
          </a:xfrm>
          <a:prstGeom prst="rect">
            <a:avLst/>
          </a:prstGeom>
          <a:noFill/>
          <a:ln>
            <a:noFill/>
          </a:ln>
        </p:spPr>
      </p:pic>
      <p:pic>
        <p:nvPicPr>
          <p:cNvPr id="382" name="Google Shape;382;p25"/>
          <p:cNvPicPr preferRelativeResize="0"/>
          <p:nvPr/>
        </p:nvPicPr>
        <p:blipFill rotWithShape="1">
          <a:blip r:embed="rId8">
            <a:alphaModFix/>
          </a:blip>
          <a:srcRect b="0" l="0" r="0" t="0"/>
          <a:stretch/>
        </p:blipFill>
        <p:spPr>
          <a:xfrm>
            <a:off x="7647900" y="1906426"/>
            <a:ext cx="669000" cy="1025325"/>
          </a:xfrm>
          <a:prstGeom prst="rect">
            <a:avLst/>
          </a:prstGeom>
          <a:noFill/>
          <a:ln cap="flat" cmpd="sng" w="28575">
            <a:solidFill>
              <a:srgbClr val="595959"/>
            </a:solidFill>
            <a:prstDash val="solid"/>
            <a:round/>
            <a:headEnd len="sm" w="sm" type="none"/>
            <a:tailEnd len="sm" w="sm" type="none"/>
          </a:ln>
        </p:spPr>
      </p:pic>
      <p:cxnSp>
        <p:nvCxnSpPr>
          <p:cNvPr id="383" name="Google Shape;383;p25"/>
          <p:cNvCxnSpPr/>
          <p:nvPr/>
        </p:nvCxnSpPr>
        <p:spPr>
          <a:xfrm>
            <a:off x="6772175" y="-3450"/>
            <a:ext cx="0" cy="5150400"/>
          </a:xfrm>
          <a:prstGeom prst="straightConnector1">
            <a:avLst/>
          </a:prstGeom>
          <a:noFill/>
          <a:ln cap="flat" cmpd="sng" w="76200">
            <a:solidFill>
              <a:srgbClr val="783F04"/>
            </a:solidFill>
            <a:prstDash val="solid"/>
            <a:round/>
            <a:headEnd len="sm" w="sm" type="none"/>
            <a:tailEnd len="sm" w="sm" type="none"/>
          </a:ln>
        </p:spPr>
      </p:cxnSp>
      <p:cxnSp>
        <p:nvCxnSpPr>
          <p:cNvPr id="384" name="Google Shape;384;p25"/>
          <p:cNvCxnSpPr/>
          <p:nvPr/>
        </p:nvCxnSpPr>
        <p:spPr>
          <a:xfrm>
            <a:off x="5071450" y="-3450"/>
            <a:ext cx="0" cy="5150400"/>
          </a:xfrm>
          <a:prstGeom prst="straightConnector1">
            <a:avLst/>
          </a:prstGeom>
          <a:noFill/>
          <a:ln cap="flat" cmpd="sng" w="76200">
            <a:solidFill>
              <a:srgbClr val="783F04"/>
            </a:solidFill>
            <a:prstDash val="solid"/>
            <a:round/>
            <a:headEnd len="sm" w="sm" type="none"/>
            <a:tailEnd len="sm" w="sm" type="none"/>
          </a:ln>
        </p:spPr>
      </p:cxnSp>
      <p:cxnSp>
        <p:nvCxnSpPr>
          <p:cNvPr id="385" name="Google Shape;385;p25"/>
          <p:cNvCxnSpPr/>
          <p:nvPr/>
        </p:nvCxnSpPr>
        <p:spPr>
          <a:xfrm>
            <a:off x="3494250" y="0"/>
            <a:ext cx="0" cy="5150400"/>
          </a:xfrm>
          <a:prstGeom prst="straightConnector1">
            <a:avLst/>
          </a:prstGeom>
          <a:noFill/>
          <a:ln cap="flat" cmpd="sng" w="76200">
            <a:solidFill>
              <a:srgbClr val="783F04"/>
            </a:solidFill>
            <a:prstDash val="solid"/>
            <a:round/>
            <a:headEnd len="sm" w="sm" type="none"/>
            <a:tailEnd len="sm" w="sm" type="none"/>
          </a:ln>
        </p:spPr>
      </p:cxnSp>
      <p:cxnSp>
        <p:nvCxnSpPr>
          <p:cNvPr id="386" name="Google Shape;386;p25"/>
          <p:cNvCxnSpPr/>
          <p:nvPr/>
        </p:nvCxnSpPr>
        <p:spPr>
          <a:xfrm>
            <a:off x="1762575" y="-3450"/>
            <a:ext cx="0" cy="5150400"/>
          </a:xfrm>
          <a:prstGeom prst="straightConnector1">
            <a:avLst/>
          </a:prstGeom>
          <a:noFill/>
          <a:ln cap="flat" cmpd="sng" w="76200">
            <a:solidFill>
              <a:srgbClr val="783F04"/>
            </a:solidFill>
            <a:prstDash val="solid"/>
            <a:round/>
            <a:headEnd len="sm" w="sm" type="none"/>
            <a:tailEnd len="sm" w="sm" type="none"/>
          </a:ln>
        </p:spPr>
      </p:cxnSp>
      <p:sp>
        <p:nvSpPr>
          <p:cNvPr id="387" name="Google Shape;387;p25"/>
          <p:cNvSpPr/>
          <p:nvPr/>
        </p:nvSpPr>
        <p:spPr>
          <a:xfrm>
            <a:off x="0" y="4301400"/>
            <a:ext cx="17262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5"/>
          <p:cNvSpPr/>
          <p:nvPr/>
        </p:nvSpPr>
        <p:spPr>
          <a:xfrm>
            <a:off x="1798950" y="4301400"/>
            <a:ext cx="16632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5"/>
          <p:cNvSpPr/>
          <p:nvPr/>
        </p:nvSpPr>
        <p:spPr>
          <a:xfrm>
            <a:off x="3526350" y="4301400"/>
            <a:ext cx="15060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5"/>
          <p:cNvSpPr/>
          <p:nvPr/>
        </p:nvSpPr>
        <p:spPr>
          <a:xfrm>
            <a:off x="5110550" y="4301400"/>
            <a:ext cx="16281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5"/>
          <p:cNvSpPr/>
          <p:nvPr/>
        </p:nvSpPr>
        <p:spPr>
          <a:xfrm>
            <a:off x="6805700" y="4301400"/>
            <a:ext cx="23382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5"/>
          <p:cNvSpPr/>
          <p:nvPr/>
        </p:nvSpPr>
        <p:spPr>
          <a:xfrm>
            <a:off x="85825" y="4475250"/>
            <a:ext cx="1587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Minna no Nihongo (Nuevo)</a:t>
            </a:r>
            <a:endParaRPr b="0" i="0" sz="1400" u="none" cap="none" strike="noStrike">
              <a:solidFill>
                <a:schemeClr val="lt1"/>
              </a:solidFill>
              <a:latin typeface="Spectral"/>
              <a:ea typeface="Spectral"/>
              <a:cs typeface="Spectral"/>
              <a:sym typeface="Spectral"/>
            </a:endParaRPr>
          </a:p>
        </p:txBody>
      </p:sp>
      <p:cxnSp>
        <p:nvCxnSpPr>
          <p:cNvPr id="393" name="Google Shape;393;p25"/>
          <p:cNvCxnSpPr/>
          <p:nvPr/>
        </p:nvCxnSpPr>
        <p:spPr>
          <a:xfrm>
            <a:off x="6950"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4" name="Google Shape;394;p25"/>
          <p:cNvCxnSpPr/>
          <p:nvPr/>
        </p:nvCxnSpPr>
        <p:spPr>
          <a:xfrm>
            <a:off x="0" y="370503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5" name="Google Shape;395;p25"/>
          <p:cNvCxnSpPr/>
          <p:nvPr/>
        </p:nvCxnSpPr>
        <p:spPr>
          <a:xfrm>
            <a:off x="6950" y="136345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6" name="Google Shape;396;p25"/>
          <p:cNvCxnSpPr/>
          <p:nvPr/>
        </p:nvCxnSpPr>
        <p:spPr>
          <a:xfrm>
            <a:off x="1765313"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7" name="Google Shape;397;p25"/>
          <p:cNvCxnSpPr/>
          <p:nvPr/>
        </p:nvCxnSpPr>
        <p:spPr>
          <a:xfrm>
            <a:off x="1762575" y="136345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8" name="Google Shape;398;p25"/>
          <p:cNvCxnSpPr/>
          <p:nvPr/>
        </p:nvCxnSpPr>
        <p:spPr>
          <a:xfrm>
            <a:off x="1778000" y="370088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399" name="Google Shape;399;p25"/>
          <p:cNvCxnSpPr/>
          <p:nvPr/>
        </p:nvCxnSpPr>
        <p:spPr>
          <a:xfrm>
            <a:off x="3345238"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0" name="Google Shape;400;p25"/>
          <p:cNvCxnSpPr/>
          <p:nvPr/>
        </p:nvCxnSpPr>
        <p:spPr>
          <a:xfrm>
            <a:off x="3345250" y="136345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1" name="Google Shape;401;p25"/>
          <p:cNvCxnSpPr/>
          <p:nvPr/>
        </p:nvCxnSpPr>
        <p:spPr>
          <a:xfrm>
            <a:off x="3345250" y="370088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2" name="Google Shape;402;p25"/>
          <p:cNvCxnSpPr/>
          <p:nvPr/>
        </p:nvCxnSpPr>
        <p:spPr>
          <a:xfrm>
            <a:off x="5032338"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3" name="Google Shape;403;p25"/>
          <p:cNvCxnSpPr/>
          <p:nvPr/>
        </p:nvCxnSpPr>
        <p:spPr>
          <a:xfrm>
            <a:off x="5032350" y="136345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4" name="Google Shape;404;p25"/>
          <p:cNvCxnSpPr/>
          <p:nvPr/>
        </p:nvCxnSpPr>
        <p:spPr>
          <a:xfrm>
            <a:off x="5032350" y="370088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05" name="Google Shape;405;p25"/>
          <p:cNvCxnSpPr/>
          <p:nvPr/>
        </p:nvCxnSpPr>
        <p:spPr>
          <a:xfrm>
            <a:off x="6772163" y="682100"/>
            <a:ext cx="2415000" cy="0"/>
          </a:xfrm>
          <a:prstGeom prst="straightConnector1">
            <a:avLst/>
          </a:prstGeom>
          <a:noFill/>
          <a:ln cap="flat" cmpd="sng" w="28575">
            <a:solidFill>
              <a:srgbClr val="783F04"/>
            </a:solidFill>
            <a:prstDash val="solid"/>
            <a:round/>
            <a:headEnd len="sm" w="sm" type="none"/>
            <a:tailEnd len="sm" w="sm" type="none"/>
          </a:ln>
        </p:spPr>
      </p:cxnSp>
      <p:sp>
        <p:nvSpPr>
          <p:cNvPr id="406" name="Google Shape;406;p25"/>
          <p:cNvSpPr/>
          <p:nvPr/>
        </p:nvSpPr>
        <p:spPr>
          <a:xfrm>
            <a:off x="1875424" y="4475250"/>
            <a:ext cx="1506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Minna no Nihongo (Viejo)</a:t>
            </a:r>
            <a:endParaRPr b="0" i="0" sz="1400" u="none" cap="none" strike="noStrike">
              <a:solidFill>
                <a:schemeClr val="lt1"/>
              </a:solidFill>
              <a:latin typeface="Spectral"/>
              <a:ea typeface="Spectral"/>
              <a:cs typeface="Spectral"/>
              <a:sym typeface="Spectral"/>
            </a:endParaRPr>
          </a:p>
        </p:txBody>
      </p:sp>
      <p:sp>
        <p:nvSpPr>
          <p:cNvPr id="407" name="Google Shape;407;p25"/>
          <p:cNvSpPr/>
          <p:nvPr/>
        </p:nvSpPr>
        <p:spPr>
          <a:xfrm>
            <a:off x="3569000" y="4475250"/>
            <a:ext cx="14277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Japonés en Viñetas (Nuevo)</a:t>
            </a:r>
            <a:endParaRPr b="0" i="0" sz="1400" u="none" cap="none" strike="noStrike">
              <a:solidFill>
                <a:schemeClr val="lt1"/>
              </a:solidFill>
              <a:latin typeface="Spectral"/>
              <a:ea typeface="Spectral"/>
              <a:cs typeface="Spectral"/>
              <a:sym typeface="Spectral"/>
            </a:endParaRPr>
          </a:p>
        </p:txBody>
      </p:sp>
      <p:sp>
        <p:nvSpPr>
          <p:cNvPr id="408" name="Google Shape;408;p25"/>
          <p:cNvSpPr/>
          <p:nvPr/>
        </p:nvSpPr>
        <p:spPr>
          <a:xfrm>
            <a:off x="5207963" y="4475250"/>
            <a:ext cx="14277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Serie Kanken (10 tomos)</a:t>
            </a:r>
            <a:endParaRPr b="0" i="0" sz="1400" u="none" cap="none" strike="noStrike">
              <a:solidFill>
                <a:schemeClr val="lt1"/>
              </a:solidFill>
              <a:latin typeface="Spectral"/>
              <a:ea typeface="Spectral"/>
              <a:cs typeface="Spectral"/>
              <a:sym typeface="Spectral"/>
            </a:endParaRPr>
          </a:p>
        </p:txBody>
      </p:sp>
      <p:sp>
        <p:nvSpPr>
          <p:cNvPr id="409" name="Google Shape;409;p25"/>
          <p:cNvSpPr/>
          <p:nvPr/>
        </p:nvSpPr>
        <p:spPr>
          <a:xfrm>
            <a:off x="6897275" y="4478650"/>
            <a:ext cx="21981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Serie Japonés y </a:t>
            </a:r>
            <a:endParaRPr b="0" i="0" sz="1400" u="none" cap="none" strike="noStrike">
              <a:solidFill>
                <a:schemeClr val="lt1"/>
              </a:solidFill>
              <a:latin typeface="Spectral"/>
              <a:ea typeface="Spectral"/>
              <a:cs typeface="Spectral"/>
              <a:sym typeface="Spectral"/>
            </a:endParaRPr>
          </a:p>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Kanji en Viñetas (Viejo)</a:t>
            </a:r>
            <a:endParaRPr b="0" i="0" sz="1400" u="none" cap="none" strike="noStrike">
              <a:solidFill>
                <a:schemeClr val="lt1"/>
              </a:solidFill>
              <a:latin typeface="Spectral"/>
              <a:ea typeface="Spectral"/>
              <a:cs typeface="Spectral"/>
              <a:sym typeface="Spectral"/>
            </a:endParaRPr>
          </a:p>
        </p:txBody>
      </p:sp>
      <p:sp>
        <p:nvSpPr>
          <p:cNvPr id="410" name="Google Shape;410;p25"/>
          <p:cNvSpPr/>
          <p:nvPr/>
        </p:nvSpPr>
        <p:spPr>
          <a:xfrm>
            <a:off x="85825" y="99150"/>
            <a:ext cx="1587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¿Aprender por ti mismo?</a:t>
            </a:r>
            <a:endParaRPr b="0" i="0" sz="1400" u="none" cap="none" strike="noStrike">
              <a:solidFill>
                <a:schemeClr val="lt1"/>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414" name="Shape 414"/>
        <p:cNvGrpSpPr/>
        <p:nvPr/>
      </p:nvGrpSpPr>
      <p:grpSpPr>
        <a:xfrm>
          <a:off x="0" y="0"/>
          <a:ext cx="0" cy="0"/>
          <a:chOff x="0" y="0"/>
          <a:chExt cx="0" cy="0"/>
        </a:xfrm>
      </p:grpSpPr>
      <p:sp>
        <p:nvSpPr>
          <p:cNvPr id="415" name="Google Shape;415;p26"/>
          <p:cNvSpPr/>
          <p:nvPr/>
        </p:nvSpPr>
        <p:spPr>
          <a:xfrm>
            <a:off x="-34800" y="3333875"/>
            <a:ext cx="9208200" cy="1809000"/>
          </a:xfrm>
          <a:prstGeom prst="trapezoid">
            <a:avLst>
              <a:gd fmla="val 48232" name="adj"/>
            </a:avLst>
          </a:prstGeom>
          <a:solidFill>
            <a:srgbClr val="8747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6"/>
          <p:cNvSpPr/>
          <p:nvPr/>
        </p:nvSpPr>
        <p:spPr>
          <a:xfrm>
            <a:off x="236650" y="2985875"/>
            <a:ext cx="1509900" cy="15729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7" name="Google Shape;417;p26"/>
          <p:cNvCxnSpPr/>
          <p:nvPr/>
        </p:nvCxnSpPr>
        <p:spPr>
          <a:xfrm>
            <a:off x="11887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418" name="Google Shape;418;p26"/>
          <p:cNvCxnSpPr/>
          <p:nvPr/>
        </p:nvCxnSpPr>
        <p:spPr>
          <a:xfrm>
            <a:off x="0" y="287932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19" name="Google Shape;419;p26"/>
          <p:cNvCxnSpPr/>
          <p:nvPr/>
        </p:nvCxnSpPr>
        <p:spPr>
          <a:xfrm>
            <a:off x="6950" y="215617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20" name="Google Shape;420;p26"/>
          <p:cNvCxnSpPr/>
          <p:nvPr/>
        </p:nvCxnSpPr>
        <p:spPr>
          <a:xfrm>
            <a:off x="5994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421" name="Google Shape;421;p26"/>
          <p:cNvCxnSpPr/>
          <p:nvPr/>
        </p:nvCxnSpPr>
        <p:spPr>
          <a:xfrm>
            <a:off x="1762575" y="-3450"/>
            <a:ext cx="0" cy="5150400"/>
          </a:xfrm>
          <a:prstGeom prst="straightConnector1">
            <a:avLst/>
          </a:prstGeom>
          <a:noFill/>
          <a:ln cap="flat" cmpd="sng" w="76200">
            <a:solidFill>
              <a:srgbClr val="783F04"/>
            </a:solidFill>
            <a:prstDash val="solid"/>
            <a:round/>
            <a:headEnd len="sm" w="sm" type="none"/>
            <a:tailEnd len="sm" w="sm" type="none"/>
          </a:ln>
        </p:spPr>
      </p:cxnSp>
      <p:sp>
        <p:nvSpPr>
          <p:cNvPr id="422" name="Google Shape;422;p26"/>
          <p:cNvSpPr/>
          <p:nvPr/>
        </p:nvSpPr>
        <p:spPr>
          <a:xfrm>
            <a:off x="0" y="4301400"/>
            <a:ext cx="17262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6"/>
          <p:cNvSpPr/>
          <p:nvPr/>
        </p:nvSpPr>
        <p:spPr>
          <a:xfrm>
            <a:off x="85825" y="4475250"/>
            <a:ext cx="1587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Kanji, Kana para Recordar</a:t>
            </a:r>
            <a:endParaRPr b="0" i="0" sz="1400" u="none" cap="none" strike="noStrike">
              <a:solidFill>
                <a:schemeClr val="lt1"/>
              </a:solidFill>
              <a:latin typeface="Spectral"/>
              <a:ea typeface="Spectral"/>
              <a:cs typeface="Spectral"/>
              <a:sym typeface="Spectral"/>
            </a:endParaRPr>
          </a:p>
        </p:txBody>
      </p:sp>
      <p:cxnSp>
        <p:nvCxnSpPr>
          <p:cNvPr id="424" name="Google Shape;424;p26"/>
          <p:cNvCxnSpPr/>
          <p:nvPr/>
        </p:nvCxnSpPr>
        <p:spPr>
          <a:xfrm>
            <a:off x="6950"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25" name="Google Shape;425;p26"/>
          <p:cNvCxnSpPr/>
          <p:nvPr/>
        </p:nvCxnSpPr>
        <p:spPr>
          <a:xfrm>
            <a:off x="0" y="370503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426" name="Google Shape;426;p26"/>
          <p:cNvCxnSpPr/>
          <p:nvPr/>
        </p:nvCxnSpPr>
        <p:spPr>
          <a:xfrm>
            <a:off x="6950" y="1363450"/>
            <a:ext cx="1726200" cy="300"/>
          </a:xfrm>
          <a:prstGeom prst="straightConnector1">
            <a:avLst/>
          </a:prstGeom>
          <a:noFill/>
          <a:ln cap="flat" cmpd="sng" w="28575">
            <a:solidFill>
              <a:srgbClr val="783F04"/>
            </a:solidFill>
            <a:prstDash val="solid"/>
            <a:round/>
            <a:headEnd len="sm" w="sm" type="none"/>
            <a:tailEnd len="sm" w="sm" type="none"/>
          </a:ln>
        </p:spPr>
      </p:cxnSp>
      <p:pic>
        <p:nvPicPr>
          <p:cNvPr id="427" name="Google Shape;427;p26"/>
          <p:cNvPicPr preferRelativeResize="0"/>
          <p:nvPr/>
        </p:nvPicPr>
        <p:blipFill rotWithShape="1">
          <a:blip r:embed="rId3">
            <a:alphaModFix/>
          </a:blip>
          <a:srcRect b="0" l="0" r="0" t="0"/>
          <a:stretch/>
        </p:blipFill>
        <p:spPr>
          <a:xfrm>
            <a:off x="124338" y="1227850"/>
            <a:ext cx="1509974" cy="2152924"/>
          </a:xfrm>
          <a:prstGeom prst="rect">
            <a:avLst/>
          </a:prstGeom>
          <a:noFill/>
          <a:ln>
            <a:noFill/>
          </a:ln>
        </p:spPr>
      </p:pic>
      <p:cxnSp>
        <p:nvCxnSpPr>
          <p:cNvPr id="428" name="Google Shape;428;p26"/>
          <p:cNvCxnSpPr/>
          <p:nvPr/>
        </p:nvCxnSpPr>
        <p:spPr>
          <a:xfrm>
            <a:off x="1803625" y="-3450"/>
            <a:ext cx="0" cy="5150400"/>
          </a:xfrm>
          <a:prstGeom prst="straightConnector1">
            <a:avLst/>
          </a:prstGeom>
          <a:noFill/>
          <a:ln cap="flat" cmpd="sng" w="19050">
            <a:solidFill>
              <a:srgbClr val="000000"/>
            </a:solidFill>
            <a:prstDash val="solid"/>
            <a:round/>
            <a:headEnd len="sm" w="sm" type="none"/>
            <a:tailEnd len="sm" w="sm" type="none"/>
          </a:ln>
        </p:spPr>
      </p:cxnSp>
      <p:cxnSp>
        <p:nvCxnSpPr>
          <p:cNvPr id="429" name="Google Shape;429;p26"/>
          <p:cNvCxnSpPr/>
          <p:nvPr/>
        </p:nvCxnSpPr>
        <p:spPr>
          <a:xfrm>
            <a:off x="8296650" y="-3450"/>
            <a:ext cx="6600" cy="3351300"/>
          </a:xfrm>
          <a:prstGeom prst="straightConnector1">
            <a:avLst/>
          </a:prstGeom>
          <a:noFill/>
          <a:ln cap="flat" cmpd="sng" w="9525">
            <a:solidFill>
              <a:srgbClr val="000000"/>
            </a:solidFill>
            <a:prstDash val="solid"/>
            <a:round/>
            <a:headEnd len="sm" w="sm" type="none"/>
            <a:tailEnd len="sm" w="sm" type="none"/>
          </a:ln>
        </p:spPr>
      </p:cxnSp>
      <p:cxnSp>
        <p:nvCxnSpPr>
          <p:cNvPr id="430" name="Google Shape;430;p26"/>
          <p:cNvCxnSpPr/>
          <p:nvPr/>
        </p:nvCxnSpPr>
        <p:spPr>
          <a:xfrm>
            <a:off x="8303375" y="3340850"/>
            <a:ext cx="835200" cy="1712100"/>
          </a:xfrm>
          <a:prstGeom prst="straightConnector1">
            <a:avLst/>
          </a:prstGeom>
          <a:noFill/>
          <a:ln cap="flat" cmpd="sng" w="9525">
            <a:solidFill>
              <a:srgbClr val="000000"/>
            </a:solidFill>
            <a:prstDash val="solid"/>
            <a:round/>
            <a:headEnd len="sm" w="sm" type="none"/>
            <a:tailEnd len="sm" w="sm" type="none"/>
          </a:ln>
        </p:spPr>
      </p:cxnSp>
      <p:cxnSp>
        <p:nvCxnSpPr>
          <p:cNvPr id="431" name="Google Shape;431;p26"/>
          <p:cNvCxnSpPr/>
          <p:nvPr/>
        </p:nvCxnSpPr>
        <p:spPr>
          <a:xfrm>
            <a:off x="1823550" y="3326925"/>
            <a:ext cx="6479700" cy="6900"/>
          </a:xfrm>
          <a:prstGeom prst="straightConnector1">
            <a:avLst/>
          </a:prstGeom>
          <a:noFill/>
          <a:ln cap="flat" cmpd="sng" w="9525">
            <a:solidFill>
              <a:srgbClr val="000000"/>
            </a:solidFill>
            <a:prstDash val="solid"/>
            <a:round/>
            <a:headEnd len="sm" w="sm" type="none"/>
            <a:tailEnd len="sm" w="sm" type="none"/>
          </a:ln>
        </p:spPr>
      </p:cxnSp>
      <p:sp>
        <p:nvSpPr>
          <p:cNvPr id="432" name="Google Shape;432;p26"/>
          <p:cNvSpPr/>
          <p:nvPr/>
        </p:nvSpPr>
        <p:spPr>
          <a:xfrm>
            <a:off x="2248100" y="4593650"/>
            <a:ext cx="995400" cy="132300"/>
          </a:xfrm>
          <a:prstGeom prst="roundRect">
            <a:avLst>
              <a:gd fmla="val 16667" name="adj"/>
            </a:avLst>
          </a:prstGeom>
          <a:solidFill>
            <a:srgbClr val="B45F0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6"/>
          <p:cNvSpPr/>
          <p:nvPr/>
        </p:nvSpPr>
        <p:spPr>
          <a:xfrm>
            <a:off x="2248100" y="549800"/>
            <a:ext cx="995400" cy="132300"/>
          </a:xfrm>
          <a:prstGeom prst="roundRect">
            <a:avLst>
              <a:gd fmla="val 16667" name="adj"/>
            </a:avLst>
          </a:prstGeom>
          <a:solidFill>
            <a:srgbClr val="B45F0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a:off x="2303775" y="494150"/>
            <a:ext cx="876900" cy="42804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5" name="Google Shape;435;p26"/>
          <p:cNvCxnSpPr/>
          <p:nvPr/>
        </p:nvCxnSpPr>
        <p:spPr>
          <a:xfrm flipH="1" rot="10800000">
            <a:off x="2303775" y="0"/>
            <a:ext cx="417600" cy="501000"/>
          </a:xfrm>
          <a:prstGeom prst="straightConnector1">
            <a:avLst/>
          </a:prstGeom>
          <a:noFill/>
          <a:ln cap="flat" cmpd="sng" w="19050">
            <a:solidFill>
              <a:srgbClr val="B45F06"/>
            </a:solidFill>
            <a:prstDash val="solid"/>
            <a:round/>
            <a:headEnd len="sm" w="sm" type="none"/>
            <a:tailEnd len="sm" w="sm" type="none"/>
          </a:ln>
        </p:spPr>
      </p:cxnSp>
      <p:cxnSp>
        <p:nvCxnSpPr>
          <p:cNvPr id="436" name="Google Shape;436;p26"/>
          <p:cNvCxnSpPr/>
          <p:nvPr/>
        </p:nvCxnSpPr>
        <p:spPr>
          <a:xfrm rot="10800000">
            <a:off x="2749275" y="150"/>
            <a:ext cx="431400" cy="497400"/>
          </a:xfrm>
          <a:prstGeom prst="straightConnector1">
            <a:avLst/>
          </a:prstGeom>
          <a:noFill/>
          <a:ln cap="flat" cmpd="sng" w="19050">
            <a:solidFill>
              <a:srgbClr val="B45F06"/>
            </a:solidFill>
            <a:prstDash val="solid"/>
            <a:round/>
            <a:headEnd len="sm" w="sm" type="none"/>
            <a:tailEnd len="sm" w="sm" type="none"/>
          </a:ln>
        </p:spPr>
      </p:cxnSp>
      <p:sp>
        <p:nvSpPr>
          <p:cNvPr id="437" name="Google Shape;437;p26"/>
          <p:cNvSpPr txBox="1"/>
          <p:nvPr/>
        </p:nvSpPr>
        <p:spPr>
          <a:xfrm>
            <a:off x="2592650" y="136375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L</a:t>
            </a:r>
            <a:endParaRPr b="0" i="0" sz="1500" u="none" cap="none" strike="noStrike">
              <a:solidFill>
                <a:srgbClr val="000000"/>
              </a:solidFill>
              <a:latin typeface="Caveat"/>
              <a:ea typeface="Caveat"/>
              <a:cs typeface="Caveat"/>
              <a:sym typeface="Caveat"/>
            </a:endParaRPr>
          </a:p>
        </p:txBody>
      </p:sp>
      <p:sp>
        <p:nvSpPr>
          <p:cNvPr id="438" name="Google Shape;438;p26"/>
          <p:cNvSpPr txBox="1"/>
          <p:nvPr/>
        </p:nvSpPr>
        <p:spPr>
          <a:xfrm>
            <a:off x="2589075" y="84145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N</a:t>
            </a:r>
            <a:endParaRPr b="0" i="0" sz="1500" u="none" cap="none" strike="noStrike">
              <a:solidFill>
                <a:srgbClr val="000000"/>
              </a:solidFill>
              <a:latin typeface="Caveat"/>
              <a:ea typeface="Caveat"/>
              <a:cs typeface="Caveat"/>
              <a:sym typeface="Caveat"/>
            </a:endParaRPr>
          </a:p>
        </p:txBody>
      </p:sp>
      <p:sp>
        <p:nvSpPr>
          <p:cNvPr id="439" name="Google Shape;439;p26"/>
          <p:cNvSpPr txBox="1"/>
          <p:nvPr/>
        </p:nvSpPr>
        <p:spPr>
          <a:xfrm>
            <a:off x="2592650" y="6125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E</a:t>
            </a:r>
            <a:endParaRPr b="0" i="0" sz="1500" u="none" cap="none" strike="noStrike">
              <a:solidFill>
                <a:srgbClr val="000000"/>
              </a:solidFill>
              <a:latin typeface="Caveat"/>
              <a:ea typeface="Caveat"/>
              <a:cs typeface="Caveat"/>
              <a:sym typeface="Caveat"/>
            </a:endParaRPr>
          </a:p>
        </p:txBody>
      </p:sp>
      <p:sp>
        <p:nvSpPr>
          <p:cNvPr id="440" name="Google Shape;440;p26"/>
          <p:cNvSpPr txBox="1"/>
          <p:nvPr/>
        </p:nvSpPr>
        <p:spPr>
          <a:xfrm>
            <a:off x="2561225" y="221645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H</a:t>
            </a:r>
            <a:endParaRPr b="0" i="0" sz="1500" u="none" cap="none" strike="noStrike">
              <a:solidFill>
                <a:srgbClr val="000000"/>
              </a:solidFill>
              <a:latin typeface="Caveat"/>
              <a:ea typeface="Caveat"/>
              <a:cs typeface="Caveat"/>
              <a:sym typeface="Caveat"/>
            </a:endParaRPr>
          </a:p>
        </p:txBody>
      </p:sp>
      <p:sp>
        <p:nvSpPr>
          <p:cNvPr id="441" name="Google Shape;441;p26"/>
          <p:cNvSpPr txBox="1"/>
          <p:nvPr/>
        </p:nvSpPr>
        <p:spPr>
          <a:xfrm>
            <a:off x="2561225" y="19475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S</a:t>
            </a:r>
            <a:endParaRPr b="0" i="0" sz="1500" u="none" cap="none" strike="noStrike">
              <a:solidFill>
                <a:srgbClr val="000000"/>
              </a:solidFill>
              <a:latin typeface="Caveat"/>
              <a:ea typeface="Caveat"/>
              <a:cs typeface="Caveat"/>
              <a:sym typeface="Caveat"/>
            </a:endParaRPr>
          </a:p>
        </p:txBody>
      </p:sp>
      <p:sp>
        <p:nvSpPr>
          <p:cNvPr id="442" name="Google Shape;442;p26"/>
          <p:cNvSpPr txBox="1"/>
          <p:nvPr/>
        </p:nvSpPr>
        <p:spPr>
          <a:xfrm>
            <a:off x="2589075" y="16495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I</a:t>
            </a:r>
            <a:endParaRPr b="0" i="0" sz="1500" u="none" cap="none" strike="noStrike">
              <a:solidFill>
                <a:srgbClr val="000000"/>
              </a:solidFill>
              <a:latin typeface="Caveat"/>
              <a:ea typeface="Caveat"/>
              <a:cs typeface="Caveat"/>
              <a:sym typeface="Caveat"/>
            </a:endParaRPr>
          </a:p>
        </p:txBody>
      </p:sp>
      <p:sp>
        <p:nvSpPr>
          <p:cNvPr id="443" name="Google Shape;443;p26"/>
          <p:cNvSpPr txBox="1"/>
          <p:nvPr/>
        </p:nvSpPr>
        <p:spPr>
          <a:xfrm>
            <a:off x="2589075" y="11060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G</a:t>
            </a:r>
            <a:endParaRPr b="0" i="0" sz="1500" u="none" cap="none" strike="noStrike">
              <a:solidFill>
                <a:srgbClr val="000000"/>
              </a:solidFill>
              <a:latin typeface="Caveat"/>
              <a:ea typeface="Caveat"/>
              <a:cs typeface="Caveat"/>
              <a:sym typeface="Caveat"/>
            </a:endParaRPr>
          </a:p>
        </p:txBody>
      </p:sp>
      <p:sp>
        <p:nvSpPr>
          <p:cNvPr id="444" name="Google Shape;444;p26"/>
          <p:cNvSpPr txBox="1"/>
          <p:nvPr/>
        </p:nvSpPr>
        <p:spPr>
          <a:xfrm>
            <a:off x="2561225" y="293025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I</a:t>
            </a:r>
            <a:endParaRPr b="0" i="0" sz="1500" u="none" cap="none" strike="noStrike">
              <a:solidFill>
                <a:srgbClr val="000000"/>
              </a:solidFill>
              <a:latin typeface="Caveat"/>
              <a:ea typeface="Caveat"/>
              <a:cs typeface="Caveat"/>
              <a:sym typeface="Caveat"/>
            </a:endParaRPr>
          </a:p>
        </p:txBody>
      </p:sp>
      <p:sp>
        <p:nvSpPr>
          <p:cNvPr id="445" name="Google Shape;445;p26"/>
          <p:cNvSpPr txBox="1"/>
          <p:nvPr/>
        </p:nvSpPr>
        <p:spPr>
          <a:xfrm>
            <a:off x="2561225" y="26372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F</a:t>
            </a:r>
            <a:endParaRPr b="0" i="0" sz="1500" u="none" cap="none" strike="noStrike">
              <a:solidFill>
                <a:srgbClr val="000000"/>
              </a:solidFill>
              <a:latin typeface="Caveat"/>
              <a:ea typeface="Caveat"/>
              <a:cs typeface="Caveat"/>
              <a:sym typeface="Caveat"/>
            </a:endParaRPr>
          </a:p>
        </p:txBody>
      </p:sp>
      <p:sp>
        <p:nvSpPr>
          <p:cNvPr id="446" name="Google Shape;446;p26"/>
          <p:cNvSpPr txBox="1"/>
          <p:nvPr/>
        </p:nvSpPr>
        <p:spPr>
          <a:xfrm>
            <a:off x="2533375" y="37940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T</a:t>
            </a:r>
            <a:endParaRPr b="0" i="0" sz="1500" u="none" cap="none" strike="noStrike">
              <a:solidFill>
                <a:srgbClr val="000000"/>
              </a:solidFill>
              <a:latin typeface="Caveat"/>
              <a:ea typeface="Caveat"/>
              <a:cs typeface="Caveat"/>
              <a:sym typeface="Caveat"/>
            </a:endParaRPr>
          </a:p>
        </p:txBody>
      </p:sp>
      <p:sp>
        <p:nvSpPr>
          <p:cNvPr id="447" name="Google Shape;447;p26"/>
          <p:cNvSpPr txBox="1"/>
          <p:nvPr/>
        </p:nvSpPr>
        <p:spPr>
          <a:xfrm>
            <a:off x="2533375" y="34964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S</a:t>
            </a:r>
            <a:endParaRPr b="0" i="0" sz="1500" u="none" cap="none" strike="noStrike">
              <a:solidFill>
                <a:srgbClr val="000000"/>
              </a:solidFill>
              <a:latin typeface="Caveat"/>
              <a:ea typeface="Caveat"/>
              <a:cs typeface="Caveat"/>
              <a:sym typeface="Caveat"/>
            </a:endParaRPr>
          </a:p>
        </p:txBody>
      </p:sp>
      <p:sp>
        <p:nvSpPr>
          <p:cNvPr id="448" name="Google Shape;448;p26"/>
          <p:cNvSpPr txBox="1"/>
          <p:nvPr/>
        </p:nvSpPr>
        <p:spPr>
          <a:xfrm>
            <a:off x="2561225" y="3215600"/>
            <a:ext cx="306300" cy="4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Caveat"/>
                <a:ea typeface="Caveat"/>
                <a:cs typeface="Caveat"/>
                <a:sym typeface="Caveat"/>
              </a:rPr>
              <a:t>R</a:t>
            </a:r>
            <a:endParaRPr b="0" i="0" sz="1500" u="none" cap="none" strike="noStrike">
              <a:solidFill>
                <a:srgbClr val="000000"/>
              </a:solidFill>
              <a:latin typeface="Caveat"/>
              <a:ea typeface="Caveat"/>
              <a:cs typeface="Caveat"/>
              <a:sym typeface="Caveat"/>
            </a:endParaRPr>
          </a:p>
        </p:txBody>
      </p:sp>
      <p:pic>
        <p:nvPicPr>
          <p:cNvPr id="449" name="Google Shape;449;p26"/>
          <p:cNvPicPr preferRelativeResize="0"/>
          <p:nvPr/>
        </p:nvPicPr>
        <p:blipFill rotWithShape="1">
          <a:blip r:embed="rId4">
            <a:alphaModFix/>
          </a:blip>
          <a:srcRect b="0" l="0" r="0" t="0"/>
          <a:stretch/>
        </p:blipFill>
        <p:spPr>
          <a:xfrm>
            <a:off x="2518174" y="4260850"/>
            <a:ext cx="448108" cy="332800"/>
          </a:xfrm>
          <a:prstGeom prst="rect">
            <a:avLst/>
          </a:prstGeom>
          <a:noFill/>
          <a:ln>
            <a:noFill/>
          </a:ln>
        </p:spPr>
      </p:pic>
      <p:cxnSp>
        <p:nvCxnSpPr>
          <p:cNvPr id="450" name="Google Shape;450;p26"/>
          <p:cNvCxnSpPr/>
          <p:nvPr/>
        </p:nvCxnSpPr>
        <p:spPr>
          <a:xfrm>
            <a:off x="4064675" y="1092725"/>
            <a:ext cx="1096500" cy="3319200"/>
          </a:xfrm>
          <a:prstGeom prst="straightConnector1">
            <a:avLst/>
          </a:prstGeom>
          <a:noFill/>
          <a:ln cap="flat" cmpd="sng" w="38100">
            <a:solidFill>
              <a:srgbClr val="783F04"/>
            </a:solidFill>
            <a:prstDash val="solid"/>
            <a:round/>
            <a:headEnd len="sm" w="sm" type="none"/>
            <a:tailEnd len="sm" w="sm" type="none"/>
          </a:ln>
        </p:spPr>
      </p:cxnSp>
      <p:cxnSp>
        <p:nvCxnSpPr>
          <p:cNvPr id="451" name="Google Shape;451;p26"/>
          <p:cNvCxnSpPr/>
          <p:nvPr/>
        </p:nvCxnSpPr>
        <p:spPr>
          <a:xfrm flipH="1">
            <a:off x="4586625" y="3104200"/>
            <a:ext cx="3361800" cy="1026900"/>
          </a:xfrm>
          <a:prstGeom prst="straightConnector1">
            <a:avLst/>
          </a:prstGeom>
          <a:noFill/>
          <a:ln cap="flat" cmpd="sng" w="38100">
            <a:solidFill>
              <a:srgbClr val="783F04"/>
            </a:solidFill>
            <a:prstDash val="solid"/>
            <a:round/>
            <a:headEnd len="sm" w="sm" type="none"/>
            <a:tailEnd len="sm" w="sm" type="none"/>
          </a:ln>
        </p:spPr>
      </p:cxnSp>
      <p:cxnSp>
        <p:nvCxnSpPr>
          <p:cNvPr id="452" name="Google Shape;452;p26"/>
          <p:cNvCxnSpPr/>
          <p:nvPr/>
        </p:nvCxnSpPr>
        <p:spPr>
          <a:xfrm flipH="1">
            <a:off x="4809425" y="1371125"/>
            <a:ext cx="1774800" cy="3041700"/>
          </a:xfrm>
          <a:prstGeom prst="straightConnector1">
            <a:avLst/>
          </a:prstGeom>
          <a:noFill/>
          <a:ln cap="flat" cmpd="sng" w="38100">
            <a:solidFill>
              <a:srgbClr val="783F04"/>
            </a:solidFill>
            <a:prstDash val="solid"/>
            <a:round/>
            <a:headEnd len="sm" w="sm" type="none"/>
            <a:tailEnd len="sm" w="sm" type="none"/>
          </a:ln>
        </p:spPr>
      </p:cxnSp>
      <p:cxnSp>
        <p:nvCxnSpPr>
          <p:cNvPr id="453" name="Google Shape;453;p26"/>
          <p:cNvCxnSpPr/>
          <p:nvPr/>
        </p:nvCxnSpPr>
        <p:spPr>
          <a:xfrm flipH="1">
            <a:off x="4690275" y="2143700"/>
            <a:ext cx="2687400" cy="2116800"/>
          </a:xfrm>
          <a:prstGeom prst="straightConnector1">
            <a:avLst/>
          </a:prstGeom>
          <a:noFill/>
          <a:ln cap="flat" cmpd="sng" w="38100">
            <a:solidFill>
              <a:srgbClr val="783F04"/>
            </a:solidFill>
            <a:prstDash val="solid"/>
            <a:round/>
            <a:headEnd len="sm" w="sm" type="none"/>
            <a:tailEnd len="sm" w="sm" type="none"/>
          </a:ln>
        </p:spPr>
      </p:cxnSp>
      <p:cxnSp>
        <p:nvCxnSpPr>
          <p:cNvPr id="454" name="Google Shape;454;p26"/>
          <p:cNvCxnSpPr/>
          <p:nvPr/>
        </p:nvCxnSpPr>
        <p:spPr>
          <a:xfrm flipH="1">
            <a:off x="4969450" y="1023125"/>
            <a:ext cx="375900" cy="3431700"/>
          </a:xfrm>
          <a:prstGeom prst="straightConnector1">
            <a:avLst/>
          </a:prstGeom>
          <a:noFill/>
          <a:ln cap="flat" cmpd="sng" w="38100">
            <a:solidFill>
              <a:srgbClr val="783F04"/>
            </a:solidFill>
            <a:prstDash val="solid"/>
            <a:round/>
            <a:headEnd len="sm" w="sm" type="none"/>
            <a:tailEnd len="sm" w="sm" type="none"/>
          </a:ln>
        </p:spPr>
      </p:cxnSp>
      <p:cxnSp>
        <p:nvCxnSpPr>
          <p:cNvPr id="455" name="Google Shape;455;p26"/>
          <p:cNvCxnSpPr/>
          <p:nvPr/>
        </p:nvCxnSpPr>
        <p:spPr>
          <a:xfrm>
            <a:off x="4691100" y="870000"/>
            <a:ext cx="369000" cy="3626400"/>
          </a:xfrm>
          <a:prstGeom prst="straightConnector1">
            <a:avLst/>
          </a:prstGeom>
          <a:noFill/>
          <a:ln cap="flat" cmpd="sng" w="38100">
            <a:solidFill>
              <a:srgbClr val="783F04"/>
            </a:solidFill>
            <a:prstDash val="solid"/>
            <a:round/>
            <a:headEnd len="sm" w="sm" type="none"/>
            <a:tailEnd len="sm" w="sm" type="none"/>
          </a:ln>
        </p:spPr>
      </p:cxnSp>
      <p:cxnSp>
        <p:nvCxnSpPr>
          <p:cNvPr id="456" name="Google Shape;456;p26"/>
          <p:cNvCxnSpPr/>
          <p:nvPr/>
        </p:nvCxnSpPr>
        <p:spPr>
          <a:xfrm flipH="1">
            <a:off x="4892825" y="1057925"/>
            <a:ext cx="1134600" cy="3382500"/>
          </a:xfrm>
          <a:prstGeom prst="straightConnector1">
            <a:avLst/>
          </a:prstGeom>
          <a:noFill/>
          <a:ln cap="flat" cmpd="sng" w="38100">
            <a:solidFill>
              <a:srgbClr val="783F04"/>
            </a:solidFill>
            <a:prstDash val="solid"/>
            <a:round/>
            <a:headEnd len="sm" w="sm" type="none"/>
            <a:tailEnd len="sm" w="sm" type="none"/>
          </a:ln>
        </p:spPr>
      </p:cxnSp>
      <p:cxnSp>
        <p:nvCxnSpPr>
          <p:cNvPr id="457" name="Google Shape;457;p26"/>
          <p:cNvCxnSpPr/>
          <p:nvPr/>
        </p:nvCxnSpPr>
        <p:spPr>
          <a:xfrm flipH="1">
            <a:off x="4732950" y="1628650"/>
            <a:ext cx="2373300" cy="2707500"/>
          </a:xfrm>
          <a:prstGeom prst="straightConnector1">
            <a:avLst/>
          </a:prstGeom>
          <a:noFill/>
          <a:ln cap="flat" cmpd="sng" w="38100">
            <a:solidFill>
              <a:srgbClr val="783F04"/>
            </a:solidFill>
            <a:prstDash val="solid"/>
            <a:round/>
            <a:headEnd len="sm" w="sm" type="none"/>
            <a:tailEnd len="sm" w="sm" type="none"/>
          </a:ln>
        </p:spPr>
      </p:cxnSp>
      <p:cxnSp>
        <p:nvCxnSpPr>
          <p:cNvPr id="458" name="Google Shape;458;p26"/>
          <p:cNvCxnSpPr/>
          <p:nvPr/>
        </p:nvCxnSpPr>
        <p:spPr>
          <a:xfrm flipH="1">
            <a:off x="4649075" y="2533475"/>
            <a:ext cx="3167100" cy="1656600"/>
          </a:xfrm>
          <a:prstGeom prst="straightConnector1">
            <a:avLst/>
          </a:prstGeom>
          <a:noFill/>
          <a:ln cap="flat" cmpd="sng" w="38100">
            <a:solidFill>
              <a:srgbClr val="783F04"/>
            </a:solidFill>
            <a:prstDash val="solid"/>
            <a:round/>
            <a:headEnd len="sm" w="sm" type="none"/>
            <a:tailEnd len="sm" w="sm" type="none"/>
          </a:ln>
        </p:spPr>
      </p:cxnSp>
      <p:sp>
        <p:nvSpPr>
          <p:cNvPr id="459" name="Google Shape;459;p26"/>
          <p:cNvSpPr/>
          <p:nvPr/>
        </p:nvSpPr>
        <p:spPr>
          <a:xfrm>
            <a:off x="4931063" y="3908750"/>
            <a:ext cx="187800" cy="1881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6"/>
          <p:cNvSpPr/>
          <p:nvPr/>
        </p:nvSpPr>
        <p:spPr>
          <a:xfrm>
            <a:off x="4064675" y="870000"/>
            <a:ext cx="835172" cy="2380461"/>
          </a:xfrm>
          <a:custGeom>
            <a:rect b="b" l="l" r="r" t="t"/>
            <a:pathLst>
              <a:path extrusionOk="0" h="93544" w="32573">
                <a:moveTo>
                  <a:pt x="0" y="8352"/>
                </a:moveTo>
                <a:lnTo>
                  <a:pt x="23386" y="0"/>
                </a:lnTo>
                <a:lnTo>
                  <a:pt x="32573" y="92430"/>
                </a:lnTo>
                <a:lnTo>
                  <a:pt x="28397" y="93544"/>
                </a:lnTo>
                <a:close/>
              </a:path>
            </a:pathLst>
          </a:custGeom>
          <a:solidFill>
            <a:schemeClr val="lt2"/>
          </a:solidFill>
          <a:ln cap="flat" cmpd="sng" w="9525">
            <a:solidFill>
              <a:schemeClr val="dk2"/>
            </a:solidFill>
            <a:prstDash val="solid"/>
            <a:round/>
            <a:headEnd len="sm" w="sm" type="none"/>
            <a:tailEnd len="sm" w="sm" type="none"/>
          </a:ln>
        </p:spPr>
      </p:sp>
      <p:sp>
        <p:nvSpPr>
          <p:cNvPr id="461" name="Google Shape;461;p26"/>
          <p:cNvSpPr/>
          <p:nvPr/>
        </p:nvSpPr>
        <p:spPr>
          <a:xfrm>
            <a:off x="4691100" y="870000"/>
            <a:ext cx="633326" cy="2345550"/>
          </a:xfrm>
          <a:custGeom>
            <a:rect b="b" l="l" r="r" t="t"/>
            <a:pathLst>
              <a:path extrusionOk="0" h="93822" w="23942">
                <a:moveTo>
                  <a:pt x="0" y="0"/>
                </a:moveTo>
                <a:lnTo>
                  <a:pt x="23942" y="6682"/>
                </a:lnTo>
                <a:lnTo>
                  <a:pt x="14755" y="93822"/>
                </a:lnTo>
                <a:lnTo>
                  <a:pt x="9187" y="93822"/>
                </a:lnTo>
                <a:close/>
              </a:path>
            </a:pathLst>
          </a:custGeom>
          <a:solidFill>
            <a:schemeClr val="lt2"/>
          </a:solidFill>
          <a:ln cap="flat" cmpd="sng" w="9525">
            <a:solidFill>
              <a:schemeClr val="dk2"/>
            </a:solidFill>
            <a:prstDash val="solid"/>
            <a:round/>
            <a:headEnd len="sm" w="sm" type="none"/>
            <a:tailEnd len="sm" w="sm" type="none"/>
          </a:ln>
        </p:spPr>
      </p:sp>
      <p:sp>
        <p:nvSpPr>
          <p:cNvPr id="462" name="Google Shape;462;p26"/>
          <p:cNvSpPr/>
          <p:nvPr/>
        </p:nvSpPr>
        <p:spPr>
          <a:xfrm>
            <a:off x="5122625" y="1037050"/>
            <a:ext cx="890875" cy="2192425"/>
          </a:xfrm>
          <a:custGeom>
            <a:rect b="b" l="l" r="r" t="t"/>
            <a:pathLst>
              <a:path extrusionOk="0" h="87697" w="35635">
                <a:moveTo>
                  <a:pt x="9744" y="0"/>
                </a:moveTo>
                <a:lnTo>
                  <a:pt x="35635" y="1114"/>
                </a:lnTo>
                <a:lnTo>
                  <a:pt x="6125" y="87697"/>
                </a:lnTo>
                <a:lnTo>
                  <a:pt x="0" y="87140"/>
                </a:lnTo>
                <a:close/>
              </a:path>
            </a:pathLst>
          </a:custGeom>
          <a:solidFill>
            <a:schemeClr val="lt2"/>
          </a:solidFill>
          <a:ln cap="flat" cmpd="sng" w="9525">
            <a:solidFill>
              <a:schemeClr val="dk2"/>
            </a:solidFill>
            <a:prstDash val="solid"/>
            <a:round/>
            <a:headEnd len="sm" w="sm" type="none"/>
            <a:tailEnd len="sm" w="sm" type="none"/>
          </a:ln>
        </p:spPr>
      </p:sp>
      <p:sp>
        <p:nvSpPr>
          <p:cNvPr id="463" name="Google Shape;463;p26"/>
          <p:cNvSpPr/>
          <p:nvPr/>
        </p:nvSpPr>
        <p:spPr>
          <a:xfrm>
            <a:off x="5317500" y="1078825"/>
            <a:ext cx="1252825" cy="2213300"/>
          </a:xfrm>
          <a:custGeom>
            <a:rect b="b" l="l" r="r" t="t"/>
            <a:pathLst>
              <a:path extrusionOk="0" h="88532" w="50113">
                <a:moveTo>
                  <a:pt x="29232" y="0"/>
                </a:moveTo>
                <a:lnTo>
                  <a:pt x="50113" y="12249"/>
                </a:lnTo>
                <a:lnTo>
                  <a:pt x="5011" y="88532"/>
                </a:lnTo>
                <a:lnTo>
                  <a:pt x="0" y="86583"/>
                </a:lnTo>
                <a:close/>
              </a:path>
            </a:pathLst>
          </a:custGeom>
          <a:solidFill>
            <a:schemeClr val="lt2"/>
          </a:solidFill>
          <a:ln cap="flat" cmpd="sng" w="9525">
            <a:solidFill>
              <a:schemeClr val="dk2"/>
            </a:solidFill>
            <a:prstDash val="solid"/>
            <a:round/>
            <a:headEnd len="sm" w="sm" type="none"/>
            <a:tailEnd len="sm" w="sm" type="none"/>
          </a:ln>
        </p:spPr>
      </p:sp>
      <p:sp>
        <p:nvSpPr>
          <p:cNvPr id="464" name="Google Shape;464;p26"/>
          <p:cNvSpPr/>
          <p:nvPr/>
        </p:nvSpPr>
        <p:spPr>
          <a:xfrm>
            <a:off x="5463675" y="1398975"/>
            <a:ext cx="1635555" cy="1981789"/>
          </a:xfrm>
          <a:custGeom>
            <a:rect b="b" l="l" r="r" t="t"/>
            <a:pathLst>
              <a:path extrusionOk="0" h="78510" w="64589">
                <a:moveTo>
                  <a:pt x="44544" y="0"/>
                </a:moveTo>
                <a:lnTo>
                  <a:pt x="64589" y="9187"/>
                </a:lnTo>
                <a:lnTo>
                  <a:pt x="3062" y="78510"/>
                </a:lnTo>
                <a:lnTo>
                  <a:pt x="0" y="76561"/>
                </a:lnTo>
                <a:close/>
              </a:path>
            </a:pathLst>
          </a:custGeom>
          <a:solidFill>
            <a:schemeClr val="lt2"/>
          </a:solidFill>
          <a:ln cap="flat" cmpd="sng" w="9525">
            <a:solidFill>
              <a:schemeClr val="dk2"/>
            </a:solidFill>
            <a:prstDash val="solid"/>
            <a:round/>
            <a:headEnd len="sm" w="sm" type="none"/>
            <a:tailEnd len="sm" w="sm" type="none"/>
          </a:ln>
        </p:spPr>
      </p:sp>
      <p:sp>
        <p:nvSpPr>
          <p:cNvPr id="465" name="Google Shape;465;p26"/>
          <p:cNvSpPr/>
          <p:nvPr/>
        </p:nvSpPr>
        <p:spPr>
          <a:xfrm>
            <a:off x="5581975" y="1649550"/>
            <a:ext cx="1781800" cy="1837450"/>
          </a:xfrm>
          <a:custGeom>
            <a:rect b="b" l="l" r="r" t="t"/>
            <a:pathLst>
              <a:path extrusionOk="0" h="73498" w="71272">
                <a:moveTo>
                  <a:pt x="61528" y="0"/>
                </a:moveTo>
                <a:lnTo>
                  <a:pt x="71272" y="19766"/>
                </a:lnTo>
                <a:lnTo>
                  <a:pt x="2506" y="73498"/>
                </a:lnTo>
                <a:lnTo>
                  <a:pt x="0" y="70157"/>
                </a:lnTo>
                <a:close/>
              </a:path>
            </a:pathLst>
          </a:custGeom>
          <a:solidFill>
            <a:schemeClr val="lt2"/>
          </a:solidFill>
          <a:ln cap="flat" cmpd="sng" w="9525">
            <a:solidFill>
              <a:schemeClr val="dk2"/>
            </a:solidFill>
            <a:prstDash val="solid"/>
            <a:round/>
            <a:headEnd len="sm" w="sm" type="none"/>
            <a:tailEnd len="sm" w="sm" type="none"/>
          </a:ln>
        </p:spPr>
      </p:sp>
      <p:sp>
        <p:nvSpPr>
          <p:cNvPr id="466" name="Google Shape;466;p26"/>
          <p:cNvSpPr/>
          <p:nvPr/>
        </p:nvSpPr>
        <p:spPr>
          <a:xfrm>
            <a:off x="5672475" y="2164575"/>
            <a:ext cx="2136725" cy="1447700"/>
          </a:xfrm>
          <a:custGeom>
            <a:rect b="b" l="l" r="r" t="t"/>
            <a:pathLst>
              <a:path extrusionOk="0" h="57908" w="85469">
                <a:moveTo>
                  <a:pt x="68765" y="0"/>
                </a:moveTo>
                <a:lnTo>
                  <a:pt x="85469" y="14199"/>
                </a:lnTo>
                <a:lnTo>
                  <a:pt x="1392" y="57908"/>
                </a:lnTo>
                <a:lnTo>
                  <a:pt x="0" y="54289"/>
                </a:lnTo>
                <a:close/>
              </a:path>
            </a:pathLst>
          </a:custGeom>
          <a:solidFill>
            <a:schemeClr val="lt2"/>
          </a:solidFill>
          <a:ln cap="flat" cmpd="sng" w="9525">
            <a:solidFill>
              <a:schemeClr val="dk2"/>
            </a:solidFill>
            <a:prstDash val="solid"/>
            <a:round/>
            <a:headEnd len="sm" w="sm" type="none"/>
            <a:tailEnd len="sm" w="sm" type="none"/>
          </a:ln>
        </p:spPr>
      </p:sp>
      <p:sp>
        <p:nvSpPr>
          <p:cNvPr id="467" name="Google Shape;467;p26"/>
          <p:cNvSpPr/>
          <p:nvPr/>
        </p:nvSpPr>
        <p:spPr>
          <a:xfrm>
            <a:off x="5735100" y="2554350"/>
            <a:ext cx="2206350" cy="1197125"/>
          </a:xfrm>
          <a:custGeom>
            <a:rect b="b" l="l" r="r" t="t"/>
            <a:pathLst>
              <a:path extrusionOk="0" h="47885" w="88254">
                <a:moveTo>
                  <a:pt x="83800" y="0"/>
                </a:moveTo>
                <a:lnTo>
                  <a:pt x="88254" y="21715"/>
                </a:lnTo>
                <a:lnTo>
                  <a:pt x="279" y="47885"/>
                </a:lnTo>
                <a:lnTo>
                  <a:pt x="0" y="43709"/>
                </a:lnTo>
                <a:close/>
              </a:path>
            </a:pathLst>
          </a:custGeom>
          <a:solidFill>
            <a:schemeClr val="lt2"/>
          </a:solidFill>
          <a:ln cap="flat" cmpd="sng" w="9525">
            <a:solidFill>
              <a:schemeClr val="dk2"/>
            </a:solidFill>
            <a:prstDash val="solid"/>
            <a:round/>
            <a:headEnd len="sm" w="sm" type="none"/>
            <a:tailEnd len="sm" w="sm" type="none"/>
          </a:ln>
        </p:spPr>
      </p:sp>
      <p:pic>
        <p:nvPicPr>
          <p:cNvPr id="468" name="Google Shape;468;p26"/>
          <p:cNvPicPr preferRelativeResize="0"/>
          <p:nvPr/>
        </p:nvPicPr>
        <p:blipFill rotWithShape="1">
          <a:blip r:embed="rId5">
            <a:alphaModFix/>
          </a:blip>
          <a:srcRect b="0" l="0" r="0" t="0"/>
          <a:stretch/>
        </p:blipFill>
        <p:spPr>
          <a:xfrm rot="-9">
            <a:off x="4809425" y="1398971"/>
            <a:ext cx="995401" cy="1417976"/>
          </a:xfrm>
          <a:prstGeom prst="rect">
            <a:avLst/>
          </a:prstGeom>
          <a:noFill/>
          <a:ln cap="flat" cmpd="sng" w="9525">
            <a:solidFill>
              <a:srgbClr val="000000"/>
            </a:solidFill>
            <a:prstDash val="solid"/>
            <a:round/>
            <a:headEnd len="sm" w="sm" type="none"/>
            <a:tailEnd len="sm" w="sm" type="none"/>
          </a:ln>
        </p:spPr>
      </p:pic>
      <p:pic>
        <p:nvPicPr>
          <p:cNvPr id="469" name="Google Shape;469;p26"/>
          <p:cNvPicPr preferRelativeResize="0"/>
          <p:nvPr/>
        </p:nvPicPr>
        <p:blipFill rotWithShape="1">
          <a:blip r:embed="rId6">
            <a:alphaModFix/>
          </a:blip>
          <a:srcRect b="0" l="0" r="0" t="0"/>
          <a:stretch/>
        </p:blipFill>
        <p:spPr>
          <a:xfrm>
            <a:off x="6045175" y="2225525"/>
            <a:ext cx="1026900" cy="1026900"/>
          </a:xfrm>
          <a:prstGeom prst="rect">
            <a:avLst/>
          </a:prstGeom>
          <a:noFill/>
          <a:ln cap="flat" cmpd="sng" w="9525">
            <a:solidFill>
              <a:srgbClr val="000000"/>
            </a:solidFill>
            <a:prstDash val="solid"/>
            <a:round/>
            <a:headEnd len="sm" w="sm" type="none"/>
            <a:tailEnd len="sm" w="sm" type="none"/>
          </a:ln>
        </p:spPr>
      </p:pic>
      <p:sp>
        <p:nvSpPr>
          <p:cNvPr id="470" name="Google Shape;470;p26"/>
          <p:cNvSpPr/>
          <p:nvPr/>
        </p:nvSpPr>
        <p:spPr>
          <a:xfrm>
            <a:off x="5324425" y="347050"/>
            <a:ext cx="1587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Cursos de conversación </a:t>
            </a:r>
            <a:endParaRPr b="0" i="0" sz="1400" u="none" cap="none" strike="noStrike">
              <a:solidFill>
                <a:schemeClr val="lt1"/>
              </a:solidFill>
              <a:latin typeface="Spectral"/>
              <a:ea typeface="Spectral"/>
              <a:cs typeface="Spectral"/>
              <a:sym typeface="Spectral"/>
            </a:endParaRPr>
          </a:p>
        </p:txBody>
      </p:sp>
      <p:sp>
        <p:nvSpPr>
          <p:cNvPr id="471" name="Google Shape;471;p26"/>
          <p:cNvSpPr/>
          <p:nvPr/>
        </p:nvSpPr>
        <p:spPr>
          <a:xfrm>
            <a:off x="4432000" y="4556100"/>
            <a:ext cx="1450800" cy="3327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Michel Thomas </a:t>
            </a:r>
            <a:endParaRPr b="0" i="0" sz="1400" u="none" cap="none" strike="noStrike">
              <a:solidFill>
                <a:schemeClr val="lt1"/>
              </a:solidFill>
              <a:latin typeface="Spectral"/>
              <a:ea typeface="Spectral"/>
              <a:cs typeface="Spectral"/>
              <a:sym typeface="Spectral"/>
            </a:endParaRPr>
          </a:p>
        </p:txBody>
      </p:sp>
      <p:sp>
        <p:nvSpPr>
          <p:cNvPr id="472" name="Google Shape;472;p26"/>
          <p:cNvSpPr/>
          <p:nvPr/>
        </p:nvSpPr>
        <p:spPr>
          <a:xfrm>
            <a:off x="6027425" y="4556100"/>
            <a:ext cx="1355400" cy="3327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Paul Pimsleur </a:t>
            </a:r>
            <a:endParaRPr b="0" i="0" sz="1400" u="none" cap="none" strike="noStrike">
              <a:solidFill>
                <a:schemeClr val="lt1"/>
              </a:solidFill>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27"/>
          <p:cNvPicPr preferRelativeResize="0"/>
          <p:nvPr/>
        </p:nvPicPr>
        <p:blipFill rotWithShape="1">
          <a:blip r:embed="rId3">
            <a:alphaModFix/>
          </a:blip>
          <a:srcRect b="0" l="0" r="0" t="0"/>
          <a:stretch/>
        </p:blipFill>
        <p:spPr>
          <a:xfrm>
            <a:off x="0" y="0"/>
            <a:ext cx="4684124" cy="2605550"/>
          </a:xfrm>
          <a:prstGeom prst="rect">
            <a:avLst/>
          </a:prstGeom>
          <a:noFill/>
          <a:ln>
            <a:noFill/>
          </a:ln>
        </p:spPr>
      </p:pic>
      <p:pic>
        <p:nvPicPr>
          <p:cNvPr id="478" name="Google Shape;478;p27"/>
          <p:cNvPicPr preferRelativeResize="0"/>
          <p:nvPr/>
        </p:nvPicPr>
        <p:blipFill rotWithShape="1">
          <a:blip r:embed="rId4">
            <a:alphaModFix/>
          </a:blip>
          <a:srcRect b="0" l="0" r="0" t="0"/>
          <a:stretch/>
        </p:blipFill>
        <p:spPr>
          <a:xfrm>
            <a:off x="5316128" y="0"/>
            <a:ext cx="3827876" cy="2687325"/>
          </a:xfrm>
          <a:prstGeom prst="rect">
            <a:avLst/>
          </a:prstGeom>
          <a:noFill/>
          <a:ln>
            <a:noFill/>
          </a:ln>
        </p:spPr>
      </p:pic>
      <p:pic>
        <p:nvPicPr>
          <p:cNvPr id="479" name="Google Shape;479;p27"/>
          <p:cNvPicPr preferRelativeResize="0"/>
          <p:nvPr/>
        </p:nvPicPr>
        <p:blipFill rotWithShape="1">
          <a:blip r:embed="rId5">
            <a:alphaModFix/>
          </a:blip>
          <a:srcRect b="0" l="0" r="0" t="0"/>
          <a:stretch/>
        </p:blipFill>
        <p:spPr>
          <a:xfrm>
            <a:off x="4684125" y="2634801"/>
            <a:ext cx="4459876" cy="2508702"/>
          </a:xfrm>
          <a:prstGeom prst="rect">
            <a:avLst/>
          </a:prstGeom>
          <a:noFill/>
          <a:ln>
            <a:noFill/>
          </a:ln>
        </p:spPr>
      </p:pic>
      <p:sp>
        <p:nvSpPr>
          <p:cNvPr id="480" name="Google Shape;480;p27"/>
          <p:cNvSpPr/>
          <p:nvPr/>
        </p:nvSpPr>
        <p:spPr>
          <a:xfrm>
            <a:off x="447750" y="243525"/>
            <a:ext cx="1587000" cy="494400"/>
          </a:xfrm>
          <a:prstGeom prst="rect">
            <a:avLst/>
          </a:prstGeom>
          <a:solidFill>
            <a:srgbClr val="8D4A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Spectral"/>
                <a:ea typeface="Spectral"/>
                <a:cs typeface="Spectral"/>
                <a:sym typeface="Spectral"/>
              </a:rPr>
              <a:t>¿Prefieres clases?</a:t>
            </a:r>
            <a:endParaRPr b="0" i="0" sz="1400" u="none" cap="none" strike="noStrike">
              <a:solidFill>
                <a:schemeClr val="lt1"/>
              </a:solidFill>
              <a:latin typeface="Spectral"/>
              <a:ea typeface="Spectral"/>
              <a:cs typeface="Spectral"/>
              <a:sym typeface="Spectral"/>
            </a:endParaRPr>
          </a:p>
        </p:txBody>
      </p:sp>
      <p:pic>
        <p:nvPicPr>
          <p:cNvPr id="481" name="Google Shape;481;p27"/>
          <p:cNvPicPr preferRelativeResize="0"/>
          <p:nvPr/>
        </p:nvPicPr>
        <p:blipFill rotWithShape="1">
          <a:blip r:embed="rId6">
            <a:alphaModFix/>
          </a:blip>
          <a:srcRect b="0" l="0" r="0" t="0"/>
          <a:stretch/>
        </p:blipFill>
        <p:spPr>
          <a:xfrm>
            <a:off x="69275" y="2605553"/>
            <a:ext cx="4545566" cy="2537950"/>
          </a:xfrm>
          <a:prstGeom prst="rect">
            <a:avLst/>
          </a:prstGeom>
          <a:noFill/>
          <a:ln>
            <a:noFill/>
          </a:ln>
        </p:spPr>
      </p:pic>
      <p:pic>
        <p:nvPicPr>
          <p:cNvPr id="482" name="Google Shape;482;p27"/>
          <p:cNvPicPr preferRelativeResize="0"/>
          <p:nvPr/>
        </p:nvPicPr>
        <p:blipFill rotWithShape="1">
          <a:blip r:embed="rId7">
            <a:alphaModFix/>
          </a:blip>
          <a:srcRect b="0" l="0" r="0" t="0"/>
          <a:stretch/>
        </p:blipFill>
        <p:spPr>
          <a:xfrm>
            <a:off x="4040500" y="1651475"/>
            <a:ext cx="1243925" cy="1243925"/>
          </a:xfrm>
          <a:prstGeom prst="rect">
            <a:avLst/>
          </a:prstGeom>
          <a:noFill/>
          <a:ln>
            <a:noFill/>
          </a:ln>
        </p:spPr>
      </p:pic>
      <p:sp>
        <p:nvSpPr>
          <p:cNvPr id="483" name="Google Shape;483;p27"/>
          <p:cNvSpPr/>
          <p:nvPr/>
        </p:nvSpPr>
        <p:spPr>
          <a:xfrm>
            <a:off x="4357000" y="2032350"/>
            <a:ext cx="647400" cy="445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a:off x="4096576" y="1723355"/>
            <a:ext cx="1175100" cy="930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りかい</a:t>
            </a:r>
            <a:endParaRPr b="1"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1" i="0" lang="es" sz="1800" u="none" cap="none" strike="noStrike">
                <a:solidFill>
                  <a:srgbClr val="000000"/>
                </a:solidFill>
                <a:latin typeface="Arial"/>
                <a:ea typeface="Arial"/>
                <a:cs typeface="Arial"/>
                <a:sym typeface="Arial"/>
              </a:rPr>
              <a:t>かつどう</a:t>
            </a:r>
            <a:endParaRPr b="0" i="0" sz="1800" u="none" cap="none" strike="noStrike">
              <a:solidFill>
                <a:srgbClr val="000000"/>
              </a:solidFill>
              <a:latin typeface="Arial"/>
              <a:ea typeface="Arial"/>
              <a:cs typeface="Arial"/>
              <a:sym typeface="Arial"/>
            </a:endParaRPr>
          </a:p>
        </p:txBody>
      </p:sp>
      <p:sp>
        <p:nvSpPr>
          <p:cNvPr id="485" name="Google Shape;485;p27"/>
          <p:cNvSpPr txBox="1"/>
          <p:nvPr/>
        </p:nvSpPr>
        <p:spPr>
          <a:xfrm>
            <a:off x="4166775" y="1950700"/>
            <a:ext cx="1034700" cy="29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Comprensión</a:t>
            </a:r>
            <a:endParaRPr b="0" i="0" sz="1000" u="none" cap="none" strike="noStrike">
              <a:solidFill>
                <a:srgbClr val="000000"/>
              </a:solidFill>
              <a:latin typeface="Arial"/>
              <a:ea typeface="Arial"/>
              <a:cs typeface="Arial"/>
              <a:sym typeface="Arial"/>
            </a:endParaRPr>
          </a:p>
        </p:txBody>
      </p:sp>
      <p:sp>
        <p:nvSpPr>
          <p:cNvPr id="486" name="Google Shape;486;p27"/>
          <p:cNvSpPr txBox="1"/>
          <p:nvPr/>
        </p:nvSpPr>
        <p:spPr>
          <a:xfrm>
            <a:off x="4217650" y="2439350"/>
            <a:ext cx="926100" cy="29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 Actividades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490" name="Shape 490"/>
        <p:cNvGrpSpPr/>
        <p:nvPr/>
      </p:nvGrpSpPr>
      <p:grpSpPr>
        <a:xfrm>
          <a:off x="0" y="0"/>
          <a:ext cx="0" cy="0"/>
          <a:chOff x="0" y="0"/>
          <a:chExt cx="0" cy="0"/>
        </a:xfrm>
      </p:grpSpPr>
      <p:pic>
        <p:nvPicPr>
          <p:cNvPr id="491" name="Google Shape;491;p28"/>
          <p:cNvPicPr preferRelativeResize="0"/>
          <p:nvPr/>
        </p:nvPicPr>
        <p:blipFill rotWithShape="1">
          <a:blip r:embed="rId3">
            <a:alphaModFix/>
          </a:blip>
          <a:srcRect b="0" l="0" r="0" t="0"/>
          <a:stretch/>
        </p:blipFill>
        <p:spPr>
          <a:xfrm>
            <a:off x="-27850" y="0"/>
            <a:ext cx="7278698" cy="5143500"/>
          </a:xfrm>
          <a:prstGeom prst="rect">
            <a:avLst/>
          </a:prstGeom>
          <a:noFill/>
          <a:ln>
            <a:noFill/>
          </a:ln>
        </p:spPr>
      </p:pic>
      <p:pic>
        <p:nvPicPr>
          <p:cNvPr id="492" name="Google Shape;492;p28"/>
          <p:cNvPicPr preferRelativeResize="0"/>
          <p:nvPr/>
        </p:nvPicPr>
        <p:blipFill rotWithShape="1">
          <a:blip r:embed="rId4">
            <a:alphaModFix/>
          </a:blip>
          <a:srcRect b="0" l="0" r="0" t="0"/>
          <a:stretch/>
        </p:blipFill>
        <p:spPr>
          <a:xfrm>
            <a:off x="5209225" y="0"/>
            <a:ext cx="3934775" cy="2118723"/>
          </a:xfrm>
          <a:prstGeom prst="rect">
            <a:avLst/>
          </a:prstGeom>
          <a:noFill/>
          <a:ln>
            <a:noFill/>
          </a:ln>
        </p:spPr>
      </p:pic>
      <p:sp>
        <p:nvSpPr>
          <p:cNvPr id="493" name="Google Shape;493;p28"/>
          <p:cNvSpPr/>
          <p:nvPr/>
        </p:nvSpPr>
        <p:spPr>
          <a:xfrm>
            <a:off x="-27850" y="1355975"/>
            <a:ext cx="5268900" cy="253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28"/>
          <p:cNvPicPr preferRelativeResize="0"/>
          <p:nvPr/>
        </p:nvPicPr>
        <p:blipFill rotWithShape="1">
          <a:blip r:embed="rId5">
            <a:alphaModFix/>
          </a:blip>
          <a:srcRect b="0" l="0" r="0" t="0"/>
          <a:stretch/>
        </p:blipFill>
        <p:spPr>
          <a:xfrm>
            <a:off x="198738" y="1355938"/>
            <a:ext cx="4783925" cy="2532675"/>
          </a:xfrm>
          <a:prstGeom prst="rect">
            <a:avLst/>
          </a:prstGeom>
          <a:noFill/>
          <a:ln>
            <a:noFill/>
          </a:ln>
        </p:spPr>
      </p:pic>
      <p:pic>
        <p:nvPicPr>
          <p:cNvPr id="495" name="Google Shape;495;p28"/>
          <p:cNvPicPr preferRelativeResize="0"/>
          <p:nvPr/>
        </p:nvPicPr>
        <p:blipFill rotWithShape="1">
          <a:blip r:embed="rId6">
            <a:alphaModFix/>
          </a:blip>
          <a:srcRect b="0" l="0" r="0" t="0"/>
          <a:stretch/>
        </p:blipFill>
        <p:spPr>
          <a:xfrm>
            <a:off x="5209225" y="2118725"/>
            <a:ext cx="4033042" cy="3024774"/>
          </a:xfrm>
          <a:prstGeom prst="rect">
            <a:avLst/>
          </a:prstGeom>
          <a:noFill/>
          <a:ln>
            <a:noFill/>
          </a:ln>
        </p:spPr>
      </p:pic>
      <p:sp>
        <p:nvSpPr>
          <p:cNvPr id="496" name="Google Shape;496;p28"/>
          <p:cNvSpPr/>
          <p:nvPr/>
        </p:nvSpPr>
        <p:spPr>
          <a:xfrm>
            <a:off x="633375" y="3958475"/>
            <a:ext cx="744600" cy="71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8"/>
          <p:cNvSpPr/>
          <p:nvPr/>
        </p:nvSpPr>
        <p:spPr>
          <a:xfrm>
            <a:off x="2156888" y="3958475"/>
            <a:ext cx="744600" cy="71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8"/>
          <p:cNvSpPr/>
          <p:nvPr/>
        </p:nvSpPr>
        <p:spPr>
          <a:xfrm>
            <a:off x="3683063" y="3958463"/>
            <a:ext cx="744600" cy="71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8"/>
          <p:cNvSpPr/>
          <p:nvPr/>
        </p:nvSpPr>
        <p:spPr>
          <a:xfrm>
            <a:off x="793388" y="4146425"/>
            <a:ext cx="424575" cy="56825"/>
          </a:xfrm>
          <a:custGeom>
            <a:rect b="b" l="l" r="r" t="t"/>
            <a:pathLst>
              <a:path extrusionOk="0" h="2273" w="16983">
                <a:moveTo>
                  <a:pt x="0" y="0"/>
                </a:moveTo>
                <a:cubicBezTo>
                  <a:pt x="1299" y="371"/>
                  <a:pt x="4966" y="2134"/>
                  <a:pt x="7796" y="2227"/>
                </a:cubicBezTo>
                <a:cubicBezTo>
                  <a:pt x="10627" y="2320"/>
                  <a:pt x="15452" y="835"/>
                  <a:pt x="16983" y="557"/>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793388" y="4231100"/>
            <a:ext cx="424575" cy="56825"/>
          </a:xfrm>
          <a:custGeom>
            <a:rect b="b" l="l" r="r" t="t"/>
            <a:pathLst>
              <a:path extrusionOk="0" h="2273" w="16983">
                <a:moveTo>
                  <a:pt x="0" y="0"/>
                </a:moveTo>
                <a:cubicBezTo>
                  <a:pt x="1299" y="371"/>
                  <a:pt x="4966" y="2134"/>
                  <a:pt x="7796" y="2227"/>
                </a:cubicBezTo>
                <a:cubicBezTo>
                  <a:pt x="10627" y="2320"/>
                  <a:pt x="15452" y="835"/>
                  <a:pt x="16983" y="557"/>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28"/>
          <p:cNvCxnSpPr/>
          <p:nvPr/>
        </p:nvCxnSpPr>
        <p:spPr>
          <a:xfrm flipH="1">
            <a:off x="863050" y="4188175"/>
            <a:ext cx="34800" cy="299400"/>
          </a:xfrm>
          <a:prstGeom prst="straightConnector1">
            <a:avLst/>
          </a:prstGeom>
          <a:noFill/>
          <a:ln cap="flat" cmpd="sng" w="28575">
            <a:solidFill>
              <a:schemeClr val="dk2"/>
            </a:solidFill>
            <a:prstDash val="solid"/>
            <a:round/>
            <a:headEnd len="sm" w="sm" type="none"/>
            <a:tailEnd len="sm" w="sm" type="none"/>
          </a:ln>
        </p:spPr>
      </p:cxnSp>
      <p:cxnSp>
        <p:nvCxnSpPr>
          <p:cNvPr id="502" name="Google Shape;502;p28"/>
          <p:cNvCxnSpPr/>
          <p:nvPr/>
        </p:nvCxnSpPr>
        <p:spPr>
          <a:xfrm>
            <a:off x="1098831" y="4188273"/>
            <a:ext cx="35700" cy="299100"/>
          </a:xfrm>
          <a:prstGeom prst="straightConnector1">
            <a:avLst/>
          </a:prstGeom>
          <a:noFill/>
          <a:ln cap="flat" cmpd="sng" w="28575">
            <a:solidFill>
              <a:schemeClr val="dk2"/>
            </a:solidFill>
            <a:prstDash val="solid"/>
            <a:round/>
            <a:headEnd len="sm" w="sm" type="none"/>
            <a:tailEnd len="sm" w="sm" type="none"/>
          </a:ln>
        </p:spPr>
      </p:cxnSp>
      <p:sp>
        <p:nvSpPr>
          <p:cNvPr id="503" name="Google Shape;503;p28"/>
          <p:cNvSpPr/>
          <p:nvPr/>
        </p:nvSpPr>
        <p:spPr>
          <a:xfrm>
            <a:off x="2358343" y="4152575"/>
            <a:ext cx="3417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8"/>
          <p:cNvSpPr txBox="1"/>
          <p:nvPr/>
        </p:nvSpPr>
        <p:spPr>
          <a:xfrm>
            <a:off x="3804113" y="4073350"/>
            <a:ext cx="515100" cy="48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 sz="2400" u="none" cap="none" strike="noStrike">
                <a:solidFill>
                  <a:schemeClr val="dk1"/>
                </a:solidFill>
                <a:latin typeface="Arial"/>
                <a:ea typeface="Arial"/>
                <a:cs typeface="Arial"/>
                <a:sym typeface="Arial"/>
              </a:rPr>
              <a:t>あ</a:t>
            </a:r>
            <a:endParaRPr b="1" i="0" sz="2400" u="none" cap="none" strike="noStrike">
              <a:solidFill>
                <a:srgbClr val="000000"/>
              </a:solidFill>
              <a:latin typeface="Arial"/>
              <a:ea typeface="Arial"/>
              <a:cs typeface="Arial"/>
              <a:sym typeface="Arial"/>
            </a:endParaRPr>
          </a:p>
        </p:txBody>
      </p:sp>
      <p:sp>
        <p:nvSpPr>
          <p:cNvPr id="505" name="Google Shape;505;p28"/>
          <p:cNvSpPr txBox="1"/>
          <p:nvPr/>
        </p:nvSpPr>
        <p:spPr>
          <a:xfrm>
            <a:off x="445413" y="4745350"/>
            <a:ext cx="1120500" cy="328800"/>
          </a:xfrm>
          <a:prstGeom prst="rect">
            <a:avLst/>
          </a:prstGeom>
          <a:solidFill>
            <a:srgbClr val="674EA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Georgia"/>
                <a:ea typeface="Georgia"/>
                <a:cs typeface="Georgia"/>
                <a:sym typeface="Georgia"/>
              </a:rPr>
              <a:t>Arte y cultura</a:t>
            </a:r>
            <a:endParaRPr b="0" i="0" sz="1200" u="none" cap="none" strike="noStrike">
              <a:solidFill>
                <a:schemeClr val="lt1"/>
              </a:solidFill>
              <a:latin typeface="Georgia"/>
              <a:ea typeface="Georgia"/>
              <a:cs typeface="Georgia"/>
              <a:sym typeface="Georgia"/>
            </a:endParaRPr>
          </a:p>
        </p:txBody>
      </p:sp>
      <p:sp>
        <p:nvSpPr>
          <p:cNvPr id="506" name="Google Shape;506;p28"/>
          <p:cNvSpPr txBox="1"/>
          <p:nvPr/>
        </p:nvSpPr>
        <p:spPr>
          <a:xfrm>
            <a:off x="1792700" y="4745350"/>
            <a:ext cx="1473000" cy="328800"/>
          </a:xfrm>
          <a:prstGeom prst="rect">
            <a:avLst/>
          </a:prstGeom>
          <a:solidFill>
            <a:srgbClr val="674EA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Georgia"/>
                <a:ea typeface="Georgia"/>
                <a:cs typeface="Georgia"/>
                <a:sym typeface="Georgia"/>
              </a:rPr>
              <a:t>Estudios japoneses</a:t>
            </a:r>
            <a:endParaRPr b="0" i="0" sz="1200" u="none" cap="none" strike="noStrike">
              <a:solidFill>
                <a:schemeClr val="lt1"/>
              </a:solidFill>
              <a:latin typeface="Georgia"/>
              <a:ea typeface="Georgia"/>
              <a:cs typeface="Georgia"/>
              <a:sym typeface="Georgia"/>
            </a:endParaRPr>
          </a:p>
        </p:txBody>
      </p:sp>
      <p:sp>
        <p:nvSpPr>
          <p:cNvPr id="507" name="Google Shape;507;p28"/>
          <p:cNvSpPr txBox="1"/>
          <p:nvPr/>
        </p:nvSpPr>
        <p:spPr>
          <a:xfrm>
            <a:off x="3388075" y="4745350"/>
            <a:ext cx="1330800" cy="328800"/>
          </a:xfrm>
          <a:prstGeom prst="rect">
            <a:avLst/>
          </a:prstGeom>
          <a:solidFill>
            <a:srgbClr val="674EA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1"/>
                </a:solidFill>
                <a:latin typeface="Georgia"/>
                <a:ea typeface="Georgia"/>
                <a:cs typeface="Georgia"/>
                <a:sym typeface="Georgia"/>
              </a:rPr>
              <a:t>Lengua japonesa</a:t>
            </a:r>
            <a:endParaRPr b="0" i="0" sz="1200" u="none" cap="none" strike="noStrike">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29"/>
          <p:cNvSpPr txBox="1"/>
          <p:nvPr/>
        </p:nvSpPr>
        <p:spPr>
          <a:xfrm>
            <a:off x="2698200" y="4788525"/>
            <a:ext cx="2839800" cy="354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400" u="none" cap="none" strike="noStrike">
                <a:solidFill>
                  <a:schemeClr val="dk1"/>
                </a:solidFill>
                <a:latin typeface="Times New Roman"/>
                <a:ea typeface="Times New Roman"/>
                <a:cs typeface="Times New Roman"/>
                <a:sym typeface="Times New Roman"/>
              </a:rPr>
              <a:t>Edifici Germà Bernàcer</a:t>
            </a:r>
            <a:endParaRPr b="0" i="0" sz="1400" u="none" cap="none" strike="noStrike">
              <a:solidFill>
                <a:srgbClr val="000000"/>
              </a:solidFill>
              <a:latin typeface="Times New Roman"/>
              <a:ea typeface="Times New Roman"/>
              <a:cs typeface="Times New Roman"/>
              <a:sym typeface="Times New Roman"/>
            </a:endParaRPr>
          </a:p>
        </p:txBody>
      </p:sp>
      <p:sp>
        <p:nvSpPr>
          <p:cNvPr id="513" name="Google Shape;513;p29"/>
          <p:cNvSpPr txBox="1"/>
          <p:nvPr/>
        </p:nvSpPr>
        <p:spPr>
          <a:xfrm>
            <a:off x="0" y="4788525"/>
            <a:ext cx="2698200" cy="354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400" u="none" cap="none" strike="noStrike">
                <a:solidFill>
                  <a:schemeClr val="dk1"/>
                </a:solidFill>
                <a:latin typeface="Times New Roman"/>
                <a:ea typeface="Times New Roman"/>
                <a:cs typeface="Times New Roman"/>
                <a:sym typeface="Times New Roman"/>
              </a:rPr>
              <a:t>Seu universitària</a:t>
            </a:r>
            <a:endParaRPr b="0" i="0" sz="1200" u="none" cap="none" strike="noStrike">
              <a:solidFill>
                <a:srgbClr val="000000"/>
              </a:solidFill>
              <a:latin typeface="Times New Roman"/>
              <a:ea typeface="Times New Roman"/>
              <a:cs typeface="Times New Roman"/>
              <a:sym typeface="Times New Roman"/>
            </a:endParaRPr>
          </a:p>
        </p:txBody>
      </p:sp>
      <p:sp>
        <p:nvSpPr>
          <p:cNvPr id="514" name="Google Shape;514;p29"/>
          <p:cNvSpPr txBox="1"/>
          <p:nvPr/>
        </p:nvSpPr>
        <p:spPr>
          <a:xfrm>
            <a:off x="0" y="1809625"/>
            <a:ext cx="5685600" cy="1054200"/>
          </a:xfrm>
          <a:prstGeom prst="rect">
            <a:avLst/>
          </a:prstGeom>
          <a:solidFill>
            <a:srgbClr val="FF0000"/>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000000"/>
                </a:solidFill>
                <a:latin typeface="Georgia"/>
                <a:ea typeface="Georgia"/>
                <a:cs typeface="Georgia"/>
                <a:sym typeface="Georgia"/>
              </a:rPr>
              <a:t> </a:t>
            </a:r>
            <a:r>
              <a:rPr b="0" i="0" lang="es" sz="2500" u="none" cap="none" strike="noStrike">
                <a:solidFill>
                  <a:srgbClr val="F3F3F3"/>
                </a:solidFill>
                <a:latin typeface="Georgia"/>
                <a:ea typeface="Georgia"/>
                <a:cs typeface="Georgia"/>
                <a:sym typeface="Georgia"/>
              </a:rPr>
              <a:t>Japonés en la Universidad de Alicante</a:t>
            </a:r>
            <a:endParaRPr b="0" i="0" sz="2500" u="none" cap="none" strike="noStrike">
              <a:solidFill>
                <a:srgbClr val="F3F3F3"/>
              </a:solidFill>
              <a:latin typeface="Georgia"/>
              <a:ea typeface="Georgia"/>
              <a:cs typeface="Georgia"/>
              <a:sym typeface="Georgia"/>
            </a:endParaRPr>
          </a:p>
        </p:txBody>
      </p:sp>
      <p:pic>
        <p:nvPicPr>
          <p:cNvPr id="515" name="Google Shape;515;p29"/>
          <p:cNvPicPr preferRelativeResize="0"/>
          <p:nvPr/>
        </p:nvPicPr>
        <p:blipFill rotWithShape="1">
          <a:blip r:embed="rId3">
            <a:alphaModFix/>
          </a:blip>
          <a:srcRect b="0" l="0" r="0" t="0"/>
          <a:stretch/>
        </p:blipFill>
        <p:spPr>
          <a:xfrm>
            <a:off x="0" y="2811875"/>
            <a:ext cx="2698199" cy="2018425"/>
          </a:xfrm>
          <a:prstGeom prst="rect">
            <a:avLst/>
          </a:prstGeom>
          <a:noFill/>
          <a:ln cap="flat" cmpd="sng" w="19050">
            <a:solidFill>
              <a:srgbClr val="595959"/>
            </a:solidFill>
            <a:prstDash val="solid"/>
            <a:round/>
            <a:headEnd len="sm" w="sm" type="none"/>
            <a:tailEnd len="sm" w="sm" type="none"/>
          </a:ln>
        </p:spPr>
      </p:pic>
      <p:pic>
        <p:nvPicPr>
          <p:cNvPr id="516" name="Google Shape;516;p29"/>
          <p:cNvPicPr preferRelativeResize="0"/>
          <p:nvPr/>
        </p:nvPicPr>
        <p:blipFill rotWithShape="1">
          <a:blip r:embed="rId4">
            <a:alphaModFix/>
          </a:blip>
          <a:srcRect b="0" l="0" r="0" t="0"/>
          <a:stretch/>
        </p:blipFill>
        <p:spPr>
          <a:xfrm>
            <a:off x="2698200" y="2811875"/>
            <a:ext cx="3027600" cy="2018425"/>
          </a:xfrm>
          <a:prstGeom prst="rect">
            <a:avLst/>
          </a:prstGeom>
          <a:noFill/>
          <a:ln cap="flat" cmpd="sng" w="19050">
            <a:solidFill>
              <a:srgbClr val="595959"/>
            </a:solidFill>
            <a:prstDash val="solid"/>
            <a:round/>
            <a:headEnd len="sm" w="sm" type="none"/>
            <a:tailEnd len="sm" w="sm" type="none"/>
          </a:ln>
        </p:spPr>
      </p:pic>
      <p:pic>
        <p:nvPicPr>
          <p:cNvPr id="517" name="Google Shape;517;p29"/>
          <p:cNvPicPr preferRelativeResize="0"/>
          <p:nvPr/>
        </p:nvPicPr>
        <p:blipFill rotWithShape="1">
          <a:blip r:embed="rId5">
            <a:alphaModFix/>
          </a:blip>
          <a:srcRect b="0" l="56463" r="0" t="0"/>
          <a:stretch/>
        </p:blipFill>
        <p:spPr>
          <a:xfrm>
            <a:off x="2611376" y="0"/>
            <a:ext cx="2670250" cy="2129750"/>
          </a:xfrm>
          <a:prstGeom prst="rect">
            <a:avLst/>
          </a:prstGeom>
          <a:noFill/>
          <a:ln cap="flat" cmpd="sng" w="19050">
            <a:solidFill>
              <a:schemeClr val="dk2"/>
            </a:solidFill>
            <a:prstDash val="solid"/>
            <a:round/>
            <a:headEnd len="sm" w="sm" type="none"/>
            <a:tailEnd len="sm" w="sm" type="none"/>
          </a:ln>
        </p:spPr>
      </p:pic>
      <p:pic>
        <p:nvPicPr>
          <p:cNvPr id="518" name="Google Shape;518;p29"/>
          <p:cNvPicPr preferRelativeResize="0"/>
          <p:nvPr/>
        </p:nvPicPr>
        <p:blipFill rotWithShape="1">
          <a:blip r:embed="rId6">
            <a:alphaModFix/>
          </a:blip>
          <a:srcRect b="0" l="0" r="0" t="0"/>
          <a:stretch/>
        </p:blipFill>
        <p:spPr>
          <a:xfrm>
            <a:off x="-228325" y="-12"/>
            <a:ext cx="2839700" cy="2129775"/>
          </a:xfrm>
          <a:prstGeom prst="rect">
            <a:avLst/>
          </a:prstGeom>
          <a:noFill/>
          <a:ln cap="flat" cmpd="sng" w="19050">
            <a:solidFill>
              <a:schemeClr val="dk2"/>
            </a:solidFill>
            <a:prstDash val="solid"/>
            <a:round/>
            <a:headEnd len="sm" w="sm" type="none"/>
            <a:tailEnd len="sm" w="sm" type="none"/>
          </a:ln>
        </p:spPr>
      </p:pic>
      <p:pic>
        <p:nvPicPr>
          <p:cNvPr id="519" name="Google Shape;519;p29"/>
          <p:cNvPicPr preferRelativeResize="0"/>
          <p:nvPr/>
        </p:nvPicPr>
        <p:blipFill rotWithShape="1">
          <a:blip r:embed="rId7">
            <a:alphaModFix/>
          </a:blip>
          <a:srcRect b="0" l="2892" r="2892" t="0"/>
          <a:stretch/>
        </p:blipFill>
        <p:spPr>
          <a:xfrm>
            <a:off x="5525750" y="2811875"/>
            <a:ext cx="3618252" cy="2331629"/>
          </a:xfrm>
          <a:prstGeom prst="rect">
            <a:avLst/>
          </a:prstGeom>
          <a:noFill/>
          <a:ln cap="flat" cmpd="sng" w="19050">
            <a:solidFill>
              <a:srgbClr val="595959"/>
            </a:solidFill>
            <a:prstDash val="solid"/>
            <a:round/>
            <a:headEnd len="sm" w="sm" type="none"/>
            <a:tailEnd len="sm" w="sm" type="none"/>
          </a:ln>
        </p:spPr>
      </p:pic>
      <p:pic>
        <p:nvPicPr>
          <p:cNvPr id="520" name="Google Shape;520;p29"/>
          <p:cNvPicPr preferRelativeResize="0"/>
          <p:nvPr/>
        </p:nvPicPr>
        <p:blipFill rotWithShape="1">
          <a:blip r:embed="rId8">
            <a:alphaModFix/>
          </a:blip>
          <a:srcRect b="0" l="0" r="0" t="0"/>
          <a:stretch/>
        </p:blipFill>
        <p:spPr>
          <a:xfrm>
            <a:off x="6304300" y="2213299"/>
            <a:ext cx="2839701" cy="618643"/>
          </a:xfrm>
          <a:prstGeom prst="rect">
            <a:avLst/>
          </a:prstGeom>
          <a:noFill/>
          <a:ln cap="flat" cmpd="sng" w="19050">
            <a:solidFill>
              <a:schemeClr val="dk2"/>
            </a:solidFill>
            <a:prstDash val="solid"/>
            <a:round/>
            <a:headEnd len="sm" w="sm" type="none"/>
            <a:tailEnd len="sm" w="sm" type="none"/>
          </a:ln>
        </p:spPr>
      </p:pic>
      <p:pic>
        <p:nvPicPr>
          <p:cNvPr id="521" name="Google Shape;521;p29"/>
          <p:cNvPicPr preferRelativeResize="0"/>
          <p:nvPr/>
        </p:nvPicPr>
        <p:blipFill rotWithShape="1">
          <a:blip r:embed="rId9">
            <a:alphaModFix/>
          </a:blip>
          <a:srcRect b="0" l="0" r="0" t="0"/>
          <a:stretch/>
        </p:blipFill>
        <p:spPr>
          <a:xfrm>
            <a:off x="5280275" y="0"/>
            <a:ext cx="3863724" cy="2213300"/>
          </a:xfrm>
          <a:prstGeom prst="rect">
            <a:avLst/>
          </a:prstGeom>
          <a:noFill/>
          <a:ln cap="flat" cmpd="sng" w="19050">
            <a:solidFill>
              <a:srgbClr val="595959"/>
            </a:solidFill>
            <a:prstDash val="solid"/>
            <a:round/>
            <a:headEnd len="sm" w="sm" type="none"/>
            <a:tailEnd len="sm" w="sm" type="none"/>
          </a:ln>
        </p:spPr>
      </p:pic>
      <p:sp>
        <p:nvSpPr>
          <p:cNvPr id="522" name="Google Shape;522;p29"/>
          <p:cNvSpPr/>
          <p:nvPr/>
        </p:nvSpPr>
        <p:spPr>
          <a:xfrm rot="-1061261">
            <a:off x="115009" y="109161"/>
            <a:ext cx="792882" cy="754457"/>
          </a:xfrm>
          <a:prstGeom prst="ellipse">
            <a:avLst/>
          </a:prstGeom>
          <a:solidFill>
            <a:srgbClr val="F3F3F3"/>
          </a:solidFill>
          <a:ln cap="flat" cmpd="sng" w="19050">
            <a:solidFill>
              <a:srgbClr val="000000"/>
            </a:solidFill>
            <a:prstDash val="dash"/>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Spam</a:t>
            </a:r>
            <a:endParaRPr b="0" i="0" sz="1400" u="none" cap="none" strike="noStrike">
              <a:solidFill>
                <a:srgbClr val="000000"/>
              </a:solidFill>
              <a:latin typeface="Caveat"/>
              <a:ea typeface="Caveat"/>
              <a:cs typeface="Caveat"/>
              <a:sym typeface="Caveat"/>
            </a:endParaRPr>
          </a:p>
        </p:txBody>
      </p:sp>
      <p:pic>
        <p:nvPicPr>
          <p:cNvPr id="523" name="Google Shape;523;p29"/>
          <p:cNvPicPr preferRelativeResize="0"/>
          <p:nvPr/>
        </p:nvPicPr>
        <p:blipFill rotWithShape="1">
          <a:blip r:embed="rId10">
            <a:alphaModFix/>
          </a:blip>
          <a:srcRect b="0" l="0" r="0" t="0"/>
          <a:stretch/>
        </p:blipFill>
        <p:spPr>
          <a:xfrm>
            <a:off x="5685650" y="2241150"/>
            <a:ext cx="590800" cy="590800"/>
          </a:xfrm>
          <a:prstGeom prst="rect">
            <a:avLst/>
          </a:prstGeom>
          <a:noFill/>
          <a:ln cap="flat" cmpd="sng" w="19050">
            <a:solidFill>
              <a:schemeClr val="dk2"/>
            </a:solidFill>
            <a:prstDash val="solid"/>
            <a:round/>
            <a:headEnd len="sm" w="sm" type="none"/>
            <a:tailEnd len="sm" w="sm" type="none"/>
          </a:ln>
        </p:spPr>
      </p:pic>
      <p:sp>
        <p:nvSpPr>
          <p:cNvPr id="524" name="Google Shape;524;p29"/>
          <p:cNvSpPr/>
          <p:nvPr/>
        </p:nvSpPr>
        <p:spPr>
          <a:xfrm rot="-1061290">
            <a:off x="71081" y="56564"/>
            <a:ext cx="880738" cy="859674"/>
          </a:xfrm>
          <a:prstGeom prst="ellipse">
            <a:avLst/>
          </a:prstGeom>
          <a:noFill/>
          <a:ln cap="flat" cmpd="sng" w="28575">
            <a:solidFill>
              <a:srgbClr val="6AA84F"/>
            </a:solidFill>
            <a:prstDash val="dashDot"/>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 </a:t>
            </a:r>
            <a:endParaRPr b="0" i="0" sz="1400" u="none" cap="none" strike="noStrike">
              <a:solidFill>
                <a:srgbClr val="000000"/>
              </a:solidFill>
              <a:latin typeface="Caveat"/>
              <a:ea typeface="Caveat"/>
              <a:cs typeface="Caveat"/>
              <a:sym typeface="Cave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83F04"/>
        </a:solidFill>
      </p:bgPr>
    </p:bg>
    <p:spTree>
      <p:nvGrpSpPr>
        <p:cNvPr id="528" name="Shape 528"/>
        <p:cNvGrpSpPr/>
        <p:nvPr/>
      </p:nvGrpSpPr>
      <p:grpSpPr>
        <a:xfrm>
          <a:off x="0" y="0"/>
          <a:ext cx="0" cy="0"/>
          <a:chOff x="0" y="0"/>
          <a:chExt cx="0" cy="0"/>
        </a:xfrm>
      </p:grpSpPr>
      <p:cxnSp>
        <p:nvCxnSpPr>
          <p:cNvPr id="529" name="Google Shape;529;p30"/>
          <p:cNvCxnSpPr/>
          <p:nvPr/>
        </p:nvCxnSpPr>
        <p:spPr>
          <a:xfrm flipH="1" rot="10800000">
            <a:off x="3429002" y="157013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30" name="Google Shape;530;p30"/>
          <p:cNvCxnSpPr/>
          <p:nvPr/>
        </p:nvCxnSpPr>
        <p:spPr>
          <a:xfrm flipH="1" rot="10800000">
            <a:off x="4138902" y="2523264"/>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31" name="Google Shape;531;p30"/>
          <p:cNvCxnSpPr/>
          <p:nvPr/>
        </p:nvCxnSpPr>
        <p:spPr>
          <a:xfrm flipH="1" rot="10800000">
            <a:off x="9525" y="9450"/>
            <a:ext cx="1923900" cy="1381200"/>
          </a:xfrm>
          <a:prstGeom prst="straightConnector1">
            <a:avLst/>
          </a:prstGeom>
          <a:noFill/>
          <a:ln cap="flat" cmpd="sng" w="38100">
            <a:solidFill>
              <a:srgbClr val="B45F06"/>
            </a:solidFill>
            <a:prstDash val="solid"/>
            <a:round/>
            <a:headEnd len="sm" w="sm" type="none"/>
            <a:tailEnd len="sm" w="sm" type="none"/>
          </a:ln>
        </p:spPr>
      </p:cxnSp>
      <p:cxnSp>
        <p:nvCxnSpPr>
          <p:cNvPr id="532" name="Google Shape;532;p30"/>
          <p:cNvCxnSpPr>
            <a:endCxn id="533" idx="0"/>
          </p:cNvCxnSpPr>
          <p:nvPr/>
        </p:nvCxnSpPr>
        <p:spPr>
          <a:xfrm flipH="1" rot="10800000">
            <a:off x="9402" y="-57761"/>
            <a:ext cx="4414200" cy="3252300"/>
          </a:xfrm>
          <a:prstGeom prst="straightConnector1">
            <a:avLst/>
          </a:prstGeom>
          <a:noFill/>
          <a:ln cap="flat" cmpd="sng" w="38100">
            <a:solidFill>
              <a:srgbClr val="B45F06"/>
            </a:solidFill>
            <a:prstDash val="solid"/>
            <a:round/>
            <a:headEnd len="sm" w="sm" type="none"/>
            <a:tailEnd len="sm" w="sm" type="none"/>
          </a:ln>
        </p:spPr>
      </p:cxnSp>
      <p:cxnSp>
        <p:nvCxnSpPr>
          <p:cNvPr id="534" name="Google Shape;534;p30"/>
          <p:cNvCxnSpPr/>
          <p:nvPr/>
        </p:nvCxnSpPr>
        <p:spPr>
          <a:xfrm flipH="1" rot="10800000">
            <a:off x="10802" y="-9461"/>
            <a:ext cx="5256600" cy="3851700"/>
          </a:xfrm>
          <a:prstGeom prst="straightConnector1">
            <a:avLst/>
          </a:prstGeom>
          <a:noFill/>
          <a:ln cap="flat" cmpd="sng" w="38100">
            <a:solidFill>
              <a:srgbClr val="B45F06"/>
            </a:solidFill>
            <a:prstDash val="solid"/>
            <a:round/>
            <a:headEnd len="sm" w="sm" type="none"/>
            <a:tailEnd len="sm" w="sm" type="none"/>
          </a:ln>
        </p:spPr>
      </p:cxnSp>
      <p:cxnSp>
        <p:nvCxnSpPr>
          <p:cNvPr id="535" name="Google Shape;535;p30"/>
          <p:cNvCxnSpPr/>
          <p:nvPr/>
        </p:nvCxnSpPr>
        <p:spPr>
          <a:xfrm flipH="1" rot="10800000">
            <a:off x="2" y="5713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36" name="Google Shape;536;p30"/>
          <p:cNvCxnSpPr/>
          <p:nvPr/>
        </p:nvCxnSpPr>
        <p:spPr>
          <a:xfrm flipH="1" rot="10800000">
            <a:off x="10802" y="76189"/>
            <a:ext cx="6075600" cy="4470900"/>
          </a:xfrm>
          <a:prstGeom prst="straightConnector1">
            <a:avLst/>
          </a:prstGeom>
          <a:noFill/>
          <a:ln cap="flat" cmpd="sng" w="38100">
            <a:solidFill>
              <a:srgbClr val="B45F06"/>
            </a:solidFill>
            <a:prstDash val="solid"/>
            <a:round/>
            <a:headEnd len="sm" w="sm" type="none"/>
            <a:tailEnd len="sm" w="sm" type="none"/>
          </a:ln>
        </p:spPr>
      </p:cxnSp>
      <p:cxnSp>
        <p:nvCxnSpPr>
          <p:cNvPr id="537" name="Google Shape;537;p30"/>
          <p:cNvCxnSpPr/>
          <p:nvPr/>
        </p:nvCxnSpPr>
        <p:spPr>
          <a:xfrm flipH="1" rot="10800000">
            <a:off x="3815702" y="200998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38" name="Google Shape;538;p30"/>
          <p:cNvCxnSpPr/>
          <p:nvPr/>
        </p:nvCxnSpPr>
        <p:spPr>
          <a:xfrm flipH="1" rot="10800000">
            <a:off x="994602" y="56923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39" name="Google Shape;539;p30"/>
          <p:cNvCxnSpPr/>
          <p:nvPr/>
        </p:nvCxnSpPr>
        <p:spPr>
          <a:xfrm flipH="1" rot="10800000">
            <a:off x="3009902" y="119338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40" name="Google Shape;540;p30"/>
          <p:cNvCxnSpPr/>
          <p:nvPr/>
        </p:nvCxnSpPr>
        <p:spPr>
          <a:xfrm flipH="1" rot="10800000">
            <a:off x="1634802" y="800664"/>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41" name="Google Shape;541;p30"/>
          <p:cNvCxnSpPr/>
          <p:nvPr/>
        </p:nvCxnSpPr>
        <p:spPr>
          <a:xfrm flipH="1" rot="10800000">
            <a:off x="367352" y="410164"/>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42" name="Google Shape;542;p30"/>
          <p:cNvCxnSpPr/>
          <p:nvPr/>
        </p:nvCxnSpPr>
        <p:spPr>
          <a:xfrm flipH="1" rot="10800000">
            <a:off x="2308427" y="984539"/>
            <a:ext cx="6858000" cy="5135100"/>
          </a:xfrm>
          <a:prstGeom prst="straightConnector1">
            <a:avLst/>
          </a:prstGeom>
          <a:noFill/>
          <a:ln cap="flat" cmpd="sng" w="38100">
            <a:solidFill>
              <a:srgbClr val="B45F06"/>
            </a:solidFill>
            <a:prstDash val="solid"/>
            <a:round/>
            <a:headEnd len="sm" w="sm" type="none"/>
            <a:tailEnd len="sm" w="sm" type="none"/>
          </a:ln>
        </p:spPr>
      </p:cxnSp>
      <p:cxnSp>
        <p:nvCxnSpPr>
          <p:cNvPr id="543" name="Google Shape;543;p30"/>
          <p:cNvCxnSpPr/>
          <p:nvPr/>
        </p:nvCxnSpPr>
        <p:spPr>
          <a:xfrm flipH="1" rot="10800000">
            <a:off x="9525" y="-25"/>
            <a:ext cx="3514800" cy="2556300"/>
          </a:xfrm>
          <a:prstGeom prst="straightConnector1">
            <a:avLst/>
          </a:prstGeom>
          <a:noFill/>
          <a:ln cap="flat" cmpd="sng" w="38100">
            <a:solidFill>
              <a:srgbClr val="B45F06"/>
            </a:solidFill>
            <a:prstDash val="solid"/>
            <a:round/>
            <a:headEnd len="sm" w="sm" type="none"/>
            <a:tailEnd len="sm" w="sm" type="none"/>
          </a:ln>
        </p:spPr>
      </p:cxnSp>
      <p:cxnSp>
        <p:nvCxnSpPr>
          <p:cNvPr id="544" name="Google Shape;544;p30"/>
          <p:cNvCxnSpPr/>
          <p:nvPr/>
        </p:nvCxnSpPr>
        <p:spPr>
          <a:xfrm flipH="1" rot="10800000">
            <a:off x="9525" y="18975"/>
            <a:ext cx="2695500" cy="1952700"/>
          </a:xfrm>
          <a:prstGeom prst="straightConnector1">
            <a:avLst/>
          </a:prstGeom>
          <a:noFill/>
          <a:ln cap="flat" cmpd="sng" w="38100">
            <a:solidFill>
              <a:srgbClr val="B45F06"/>
            </a:solidFill>
            <a:prstDash val="solid"/>
            <a:round/>
            <a:headEnd len="sm" w="sm" type="none"/>
            <a:tailEnd len="sm" w="sm" type="none"/>
          </a:ln>
        </p:spPr>
      </p:cxnSp>
      <p:pic>
        <p:nvPicPr>
          <p:cNvPr id="533" name="Google Shape;533;p30"/>
          <p:cNvPicPr preferRelativeResize="0"/>
          <p:nvPr/>
        </p:nvPicPr>
        <p:blipFill rotWithShape="1">
          <a:blip r:embed="rId3">
            <a:alphaModFix/>
          </a:blip>
          <a:srcRect b="0" l="0" r="0" t="0"/>
          <a:stretch/>
        </p:blipFill>
        <p:spPr>
          <a:xfrm>
            <a:off x="676101" y="-57761"/>
            <a:ext cx="7495001" cy="5903775"/>
          </a:xfrm>
          <a:prstGeom prst="rect">
            <a:avLst/>
          </a:prstGeom>
          <a:noFill/>
          <a:ln>
            <a:noFill/>
          </a:ln>
        </p:spPr>
      </p:pic>
      <p:pic>
        <p:nvPicPr>
          <p:cNvPr id="545" name="Google Shape;545;p30"/>
          <p:cNvPicPr preferRelativeResize="0"/>
          <p:nvPr/>
        </p:nvPicPr>
        <p:blipFill rotWithShape="1">
          <a:blip r:embed="rId4">
            <a:alphaModFix/>
          </a:blip>
          <a:srcRect b="0" l="0" r="0" t="0"/>
          <a:stretch/>
        </p:blipFill>
        <p:spPr>
          <a:xfrm>
            <a:off x="1414518" y="456512"/>
            <a:ext cx="2725448" cy="1809016"/>
          </a:xfrm>
          <a:prstGeom prst="rect">
            <a:avLst/>
          </a:prstGeom>
          <a:noFill/>
          <a:ln>
            <a:noFill/>
          </a:ln>
        </p:spPr>
      </p:pic>
      <p:pic>
        <p:nvPicPr>
          <p:cNvPr id="546" name="Google Shape;546;p30"/>
          <p:cNvPicPr preferRelativeResize="0"/>
          <p:nvPr/>
        </p:nvPicPr>
        <p:blipFill rotWithShape="1">
          <a:blip r:embed="rId5">
            <a:alphaModFix/>
          </a:blip>
          <a:srcRect b="0" l="0" r="0" t="0"/>
          <a:stretch/>
        </p:blipFill>
        <p:spPr>
          <a:xfrm>
            <a:off x="1241125" y="352425"/>
            <a:ext cx="3056250" cy="2378199"/>
          </a:xfrm>
          <a:prstGeom prst="rect">
            <a:avLst/>
          </a:prstGeom>
          <a:noFill/>
          <a:ln>
            <a:noFill/>
          </a:ln>
        </p:spPr>
      </p:pic>
      <p:sp>
        <p:nvSpPr>
          <p:cNvPr id="547" name="Google Shape;547;p30"/>
          <p:cNvSpPr/>
          <p:nvPr/>
        </p:nvSpPr>
        <p:spPr>
          <a:xfrm>
            <a:off x="6803625" y="0"/>
            <a:ext cx="2362800" cy="10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0"/>
          <p:cNvSpPr/>
          <p:nvPr/>
        </p:nvSpPr>
        <p:spPr>
          <a:xfrm>
            <a:off x="6781075" y="974550"/>
            <a:ext cx="2362800" cy="10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0"/>
          <p:cNvSpPr/>
          <p:nvPr/>
        </p:nvSpPr>
        <p:spPr>
          <a:xfrm>
            <a:off x="5818500" y="0"/>
            <a:ext cx="1133700" cy="1092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p30"/>
          <p:cNvPicPr preferRelativeResize="0"/>
          <p:nvPr/>
        </p:nvPicPr>
        <p:blipFill rotWithShape="1">
          <a:blip r:embed="rId6">
            <a:alphaModFix/>
          </a:blip>
          <a:srcRect b="0" l="0" r="0" t="0"/>
          <a:stretch/>
        </p:blipFill>
        <p:spPr>
          <a:xfrm>
            <a:off x="5895200" y="88475"/>
            <a:ext cx="885876" cy="896075"/>
          </a:xfrm>
          <a:prstGeom prst="rect">
            <a:avLst/>
          </a:prstGeom>
          <a:noFill/>
          <a:ln>
            <a:noFill/>
          </a:ln>
        </p:spPr>
      </p:pic>
      <p:cxnSp>
        <p:nvCxnSpPr>
          <p:cNvPr id="551" name="Google Shape;551;p30"/>
          <p:cNvCxnSpPr/>
          <p:nvPr/>
        </p:nvCxnSpPr>
        <p:spPr>
          <a:xfrm>
            <a:off x="5804700" y="0"/>
            <a:ext cx="13800" cy="1092600"/>
          </a:xfrm>
          <a:prstGeom prst="straightConnector1">
            <a:avLst/>
          </a:prstGeom>
          <a:noFill/>
          <a:ln cap="flat" cmpd="sng" w="28575">
            <a:solidFill>
              <a:schemeClr val="dk2"/>
            </a:solidFill>
            <a:prstDash val="solid"/>
            <a:round/>
            <a:headEnd len="sm" w="sm" type="none"/>
            <a:tailEnd len="sm" w="sm" type="none"/>
          </a:ln>
        </p:spPr>
      </p:cxnSp>
      <p:cxnSp>
        <p:nvCxnSpPr>
          <p:cNvPr id="552" name="Google Shape;552;p30"/>
          <p:cNvCxnSpPr/>
          <p:nvPr/>
        </p:nvCxnSpPr>
        <p:spPr>
          <a:xfrm rot="10800000">
            <a:off x="5811625" y="1085225"/>
            <a:ext cx="967500" cy="7500"/>
          </a:xfrm>
          <a:prstGeom prst="straightConnector1">
            <a:avLst/>
          </a:prstGeom>
          <a:noFill/>
          <a:ln cap="flat" cmpd="sng" w="28575">
            <a:solidFill>
              <a:schemeClr val="dk2"/>
            </a:solidFill>
            <a:prstDash val="solid"/>
            <a:round/>
            <a:headEnd len="sm" w="sm" type="none"/>
            <a:tailEnd len="sm" w="sm" type="none"/>
          </a:ln>
        </p:spPr>
      </p:cxnSp>
      <p:cxnSp>
        <p:nvCxnSpPr>
          <p:cNvPr id="553" name="Google Shape;553;p30"/>
          <p:cNvCxnSpPr/>
          <p:nvPr/>
        </p:nvCxnSpPr>
        <p:spPr>
          <a:xfrm flipH="1">
            <a:off x="6765250" y="1092725"/>
            <a:ext cx="6900" cy="974400"/>
          </a:xfrm>
          <a:prstGeom prst="straightConnector1">
            <a:avLst/>
          </a:prstGeom>
          <a:noFill/>
          <a:ln cap="flat" cmpd="sng" w="28575">
            <a:solidFill>
              <a:schemeClr val="dk2"/>
            </a:solidFill>
            <a:prstDash val="solid"/>
            <a:round/>
            <a:headEnd len="sm" w="sm" type="none"/>
            <a:tailEnd len="sm" w="sm" type="none"/>
          </a:ln>
        </p:spPr>
      </p:cxnSp>
      <p:cxnSp>
        <p:nvCxnSpPr>
          <p:cNvPr id="554" name="Google Shape;554;p30"/>
          <p:cNvCxnSpPr/>
          <p:nvPr/>
        </p:nvCxnSpPr>
        <p:spPr>
          <a:xfrm rot="10800000">
            <a:off x="6758025" y="2067150"/>
            <a:ext cx="2408400" cy="0"/>
          </a:xfrm>
          <a:prstGeom prst="straightConnector1">
            <a:avLst/>
          </a:prstGeom>
          <a:noFill/>
          <a:ln cap="flat" cmpd="sng" w="28575">
            <a:solidFill>
              <a:schemeClr val="dk2"/>
            </a:solidFill>
            <a:prstDash val="solid"/>
            <a:round/>
            <a:headEnd len="sm" w="sm" type="none"/>
            <a:tailEnd len="sm" w="sm" type="none"/>
          </a:ln>
        </p:spPr>
      </p:cxnSp>
      <p:sp>
        <p:nvSpPr>
          <p:cNvPr id="555" name="Google Shape;555;p30"/>
          <p:cNvSpPr/>
          <p:nvPr/>
        </p:nvSpPr>
        <p:spPr>
          <a:xfrm rot="-1061290">
            <a:off x="109831" y="106676"/>
            <a:ext cx="880738" cy="859674"/>
          </a:xfrm>
          <a:prstGeom prst="ellipse">
            <a:avLst/>
          </a:prstGeom>
          <a:noFill/>
          <a:ln cap="flat" cmpd="sng" w="28575">
            <a:solidFill>
              <a:srgbClr val="6AA84F"/>
            </a:solidFill>
            <a:prstDash val="dashDot"/>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 </a:t>
            </a:r>
            <a:endParaRPr b="0" i="0" sz="1400" u="none" cap="none" strike="noStrike">
              <a:solidFill>
                <a:srgbClr val="000000"/>
              </a:solidFill>
              <a:latin typeface="Caveat"/>
              <a:ea typeface="Caveat"/>
              <a:cs typeface="Caveat"/>
              <a:sym typeface="Caveat"/>
            </a:endParaRPr>
          </a:p>
        </p:txBody>
      </p:sp>
      <p:sp>
        <p:nvSpPr>
          <p:cNvPr id="556" name="Google Shape;556;p30"/>
          <p:cNvSpPr/>
          <p:nvPr/>
        </p:nvSpPr>
        <p:spPr>
          <a:xfrm rot="-1061261">
            <a:off x="153759" y="159274"/>
            <a:ext cx="792882" cy="754457"/>
          </a:xfrm>
          <a:prstGeom prst="ellipse">
            <a:avLst/>
          </a:prstGeom>
          <a:solidFill>
            <a:srgbClr val="F3F3F3"/>
          </a:solidFill>
          <a:ln cap="flat" cmpd="sng" w="19050">
            <a:solidFill>
              <a:srgbClr val="000000"/>
            </a:solidFill>
            <a:prstDash val="dash"/>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Spam</a:t>
            </a:r>
            <a:endParaRPr b="0" i="0" sz="1400" u="none" cap="none" strike="noStrike">
              <a:solidFill>
                <a:srgbClr val="000000"/>
              </a:solidFill>
              <a:latin typeface="Caveat"/>
              <a:ea typeface="Caveat"/>
              <a:cs typeface="Caveat"/>
              <a:sym typeface="Caveat"/>
            </a:endParaRPr>
          </a:p>
        </p:txBody>
      </p:sp>
      <p:cxnSp>
        <p:nvCxnSpPr>
          <p:cNvPr id="557" name="Google Shape;557;p30"/>
          <p:cNvCxnSpPr/>
          <p:nvPr/>
        </p:nvCxnSpPr>
        <p:spPr>
          <a:xfrm flipH="1" rot="10800000">
            <a:off x="4691352" y="2923314"/>
            <a:ext cx="6858000" cy="5135100"/>
          </a:xfrm>
          <a:prstGeom prst="straightConnector1">
            <a:avLst/>
          </a:prstGeom>
          <a:noFill/>
          <a:ln cap="flat" cmpd="sng" w="38100">
            <a:solidFill>
              <a:srgbClr val="B45F06"/>
            </a:solidFill>
            <a:prstDash val="solid"/>
            <a:round/>
            <a:headEnd len="sm" w="sm" type="none"/>
            <a:tailEnd len="sm" w="sm" type="none"/>
          </a:ln>
        </p:spPr>
      </p:cxnSp>
      <p:sp>
        <p:nvSpPr>
          <p:cNvPr id="558" name="Google Shape;558;p30"/>
          <p:cNvSpPr txBox="1"/>
          <p:nvPr/>
        </p:nvSpPr>
        <p:spPr>
          <a:xfrm>
            <a:off x="4640713" y="2142938"/>
            <a:ext cx="3056400" cy="3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900" u="none" cap="none" strike="noStrike">
                <a:solidFill>
                  <a:srgbClr val="9900FF"/>
                </a:solidFill>
                <a:latin typeface="Arial"/>
                <a:ea typeface="Arial"/>
                <a:cs typeface="Arial"/>
                <a:sym typeface="Arial"/>
              </a:rPr>
              <a:t>https://sri.ua.es/es/asiapacific/cursos-ofertados.html</a:t>
            </a:r>
            <a:endParaRPr b="0" i="0" sz="900" u="none" cap="none" strike="noStrike">
              <a:solidFill>
                <a:srgbClr val="9900FF"/>
              </a:solidFill>
              <a:latin typeface="Arial"/>
              <a:ea typeface="Arial"/>
              <a:cs typeface="Arial"/>
              <a:sym typeface="Arial"/>
            </a:endParaRPr>
          </a:p>
        </p:txBody>
      </p:sp>
      <p:sp>
        <p:nvSpPr>
          <p:cNvPr id="559" name="Google Shape;559;p30"/>
          <p:cNvSpPr txBox="1"/>
          <p:nvPr/>
        </p:nvSpPr>
        <p:spPr>
          <a:xfrm>
            <a:off x="2474175" y="2289500"/>
            <a:ext cx="15315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Pacifico"/>
                <a:ea typeface="Pacifico"/>
                <a:cs typeface="Pacifico"/>
                <a:sym typeface="Pacifico"/>
              </a:rPr>
              <a:t>Febrero(2018)</a:t>
            </a:r>
            <a:endParaRPr b="0" i="0" sz="1500" u="none" cap="none" strike="noStrike">
              <a:solidFill>
                <a:srgbClr val="000000"/>
              </a:solidFill>
              <a:latin typeface="Pacifico"/>
              <a:ea typeface="Pacifico"/>
              <a:cs typeface="Pacifico"/>
              <a:sym typeface="Pacifico"/>
            </a:endParaRPr>
          </a:p>
        </p:txBody>
      </p:sp>
      <p:pic>
        <p:nvPicPr>
          <p:cNvPr id="560" name="Google Shape;560;p30"/>
          <p:cNvPicPr preferRelativeResize="0"/>
          <p:nvPr/>
        </p:nvPicPr>
        <p:blipFill rotWithShape="1">
          <a:blip r:embed="rId7">
            <a:alphaModFix/>
          </a:blip>
          <a:srcRect b="0" l="0" r="0" t="0"/>
          <a:stretch/>
        </p:blipFill>
        <p:spPr>
          <a:xfrm>
            <a:off x="4810621" y="2756277"/>
            <a:ext cx="2748856" cy="2061642"/>
          </a:xfrm>
          <a:prstGeom prst="rect">
            <a:avLst/>
          </a:prstGeom>
          <a:noFill/>
          <a:ln>
            <a:noFill/>
          </a:ln>
        </p:spPr>
      </p:pic>
      <p:pic>
        <p:nvPicPr>
          <p:cNvPr id="561" name="Google Shape;561;p30"/>
          <p:cNvPicPr preferRelativeResize="0"/>
          <p:nvPr/>
        </p:nvPicPr>
        <p:blipFill rotWithShape="1">
          <a:blip r:embed="rId5">
            <a:alphaModFix/>
          </a:blip>
          <a:srcRect b="0" l="0" r="0" t="0"/>
          <a:stretch/>
        </p:blipFill>
        <p:spPr>
          <a:xfrm>
            <a:off x="4640788" y="2655527"/>
            <a:ext cx="3056250" cy="2419576"/>
          </a:xfrm>
          <a:prstGeom prst="rect">
            <a:avLst/>
          </a:prstGeom>
          <a:noFill/>
          <a:ln>
            <a:noFill/>
          </a:ln>
        </p:spPr>
      </p:pic>
      <p:sp>
        <p:nvSpPr>
          <p:cNvPr id="562" name="Google Shape;562;p30"/>
          <p:cNvSpPr txBox="1"/>
          <p:nvPr/>
        </p:nvSpPr>
        <p:spPr>
          <a:xfrm>
            <a:off x="6123425" y="4632650"/>
            <a:ext cx="13878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000000"/>
                </a:solidFill>
                <a:latin typeface="Pacifico"/>
                <a:ea typeface="Pacifico"/>
                <a:cs typeface="Pacifico"/>
                <a:sym typeface="Pacifico"/>
              </a:rPr>
              <a:t>Marzo(2018)</a:t>
            </a:r>
            <a:endParaRPr b="0" i="0" sz="1500" u="none" cap="none" strike="noStrike">
              <a:solidFill>
                <a:srgbClr val="000000"/>
              </a:solidFill>
              <a:latin typeface="Pacifico"/>
              <a:ea typeface="Pacifico"/>
              <a:cs typeface="Pacifico"/>
              <a:sym typeface="Pacifico"/>
            </a:endParaRPr>
          </a:p>
        </p:txBody>
      </p:sp>
      <p:sp>
        <p:nvSpPr>
          <p:cNvPr id="563" name="Google Shape;563;p30"/>
          <p:cNvSpPr txBox="1"/>
          <p:nvPr/>
        </p:nvSpPr>
        <p:spPr>
          <a:xfrm>
            <a:off x="4640730" y="1142375"/>
            <a:ext cx="9675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AICHI</a:t>
            </a:r>
            <a:r>
              <a:rPr b="0" i="0" lang="es" sz="700" u="none" cap="none" strike="noStrike">
                <a:solidFill>
                  <a:srgbClr val="000000"/>
                </a:solidFill>
                <a:latin typeface="Kaushan Script"/>
                <a:ea typeface="Kaushan Script"/>
                <a:cs typeface="Kaushan Script"/>
                <a:sym typeface="Kaushan Script"/>
              </a:rPr>
              <a:t> </a:t>
            </a:r>
            <a:endParaRPr b="0" i="0" sz="700" u="none" cap="none" strike="noStrike">
              <a:solidFill>
                <a:srgbClr val="000000"/>
              </a:solidFill>
              <a:latin typeface="Kaushan Script"/>
              <a:ea typeface="Kaushan Script"/>
              <a:cs typeface="Kaushan Script"/>
              <a:sym typeface="Kaushan Script"/>
            </a:endParaRPr>
          </a:p>
        </p:txBody>
      </p:sp>
      <p:sp>
        <p:nvSpPr>
          <p:cNvPr id="564" name="Google Shape;564;p30"/>
          <p:cNvSpPr txBox="1"/>
          <p:nvPr/>
        </p:nvSpPr>
        <p:spPr>
          <a:xfrm>
            <a:off x="4640730" y="1390650"/>
            <a:ext cx="9675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AKITA</a:t>
            </a:r>
            <a:r>
              <a:rPr b="0" i="0" lang="es" sz="7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565" name="Google Shape;565;p30"/>
          <p:cNvSpPr txBox="1"/>
          <p:nvPr/>
        </p:nvSpPr>
        <p:spPr>
          <a:xfrm>
            <a:off x="4640730" y="1642675"/>
            <a:ext cx="9675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TOKYO</a:t>
            </a:r>
            <a:endParaRPr b="0" i="0" sz="700" u="none" cap="none" strike="noStrike">
              <a:solidFill>
                <a:srgbClr val="000000"/>
              </a:solidFill>
              <a:latin typeface="Kaushan Script"/>
              <a:ea typeface="Kaushan Script"/>
              <a:cs typeface="Kaushan Script"/>
              <a:sym typeface="Kaushan Script"/>
            </a:endParaRPr>
          </a:p>
        </p:txBody>
      </p:sp>
      <p:sp>
        <p:nvSpPr>
          <p:cNvPr id="566" name="Google Shape;566;p30"/>
          <p:cNvSpPr txBox="1"/>
          <p:nvPr/>
        </p:nvSpPr>
        <p:spPr>
          <a:xfrm>
            <a:off x="4640730" y="1892825"/>
            <a:ext cx="9675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KYOTO</a:t>
            </a:r>
            <a:endParaRPr b="0" i="0" sz="700" u="none" cap="none" strike="noStrike">
              <a:solidFill>
                <a:srgbClr val="000000"/>
              </a:solidFill>
              <a:latin typeface="Kaushan Script"/>
              <a:ea typeface="Kaushan Script"/>
              <a:cs typeface="Kaushan Script"/>
              <a:sym typeface="Kaushan Script"/>
            </a:endParaRPr>
          </a:p>
        </p:txBody>
      </p:sp>
      <p:sp>
        <p:nvSpPr>
          <p:cNvPr id="567" name="Google Shape;567;p30"/>
          <p:cNvSpPr txBox="1"/>
          <p:nvPr/>
        </p:nvSpPr>
        <p:spPr>
          <a:xfrm>
            <a:off x="4640730" y="894100"/>
            <a:ext cx="9372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BEPPU</a:t>
            </a:r>
            <a:endParaRPr b="0" i="0" sz="700" u="none" cap="none" strike="noStrike">
              <a:solidFill>
                <a:srgbClr val="000000"/>
              </a:solidFill>
              <a:latin typeface="Kaushan Script"/>
              <a:ea typeface="Kaushan Script"/>
              <a:cs typeface="Kaushan Script"/>
              <a:sym typeface="Kaushan Script"/>
            </a:endParaRPr>
          </a:p>
        </p:txBody>
      </p:sp>
      <p:sp>
        <p:nvSpPr>
          <p:cNvPr id="568" name="Google Shape;568;p30"/>
          <p:cNvSpPr txBox="1"/>
          <p:nvPr/>
        </p:nvSpPr>
        <p:spPr>
          <a:xfrm>
            <a:off x="4640804" y="645825"/>
            <a:ext cx="846000" cy="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Kaushan Script"/>
                <a:ea typeface="Kaushan Script"/>
                <a:cs typeface="Kaushan Script"/>
                <a:sym typeface="Kaushan Script"/>
              </a:rPr>
              <a:t>CHIBA</a:t>
            </a:r>
            <a:endParaRPr b="0" i="0" sz="700" u="none" cap="none" strike="noStrike">
              <a:solidFill>
                <a:srgbClr val="000000"/>
              </a:solidFill>
              <a:latin typeface="Kaushan Script"/>
              <a:ea typeface="Kaushan Script"/>
              <a:cs typeface="Kaushan Script"/>
              <a:sym typeface="Kaushan Script"/>
            </a:endParaRPr>
          </a:p>
        </p:txBody>
      </p:sp>
      <p:pic>
        <p:nvPicPr>
          <p:cNvPr id="569" name="Google Shape;569;p30"/>
          <p:cNvPicPr preferRelativeResize="0"/>
          <p:nvPr/>
        </p:nvPicPr>
        <p:blipFill rotWithShape="1">
          <a:blip r:embed="rId8">
            <a:alphaModFix/>
          </a:blip>
          <a:srcRect b="0" l="0" r="0" t="0"/>
          <a:stretch/>
        </p:blipFill>
        <p:spPr>
          <a:xfrm>
            <a:off x="6793835" y="3196"/>
            <a:ext cx="2350395" cy="1917041"/>
          </a:xfrm>
          <a:prstGeom prst="rect">
            <a:avLst/>
          </a:prstGeom>
          <a:noFill/>
          <a:ln>
            <a:noFill/>
          </a:ln>
        </p:spPr>
      </p:pic>
      <p:pic>
        <p:nvPicPr>
          <p:cNvPr id="570" name="Google Shape;570;p30"/>
          <p:cNvPicPr preferRelativeResize="0"/>
          <p:nvPr/>
        </p:nvPicPr>
        <p:blipFill>
          <a:blip r:embed="rId9">
            <a:alphaModFix/>
          </a:blip>
          <a:stretch>
            <a:fillRect/>
          </a:stretch>
        </p:blipFill>
        <p:spPr>
          <a:xfrm>
            <a:off x="1369778" y="2756275"/>
            <a:ext cx="2811902" cy="2108926"/>
          </a:xfrm>
          <a:prstGeom prst="rect">
            <a:avLst/>
          </a:prstGeom>
          <a:noFill/>
          <a:ln>
            <a:noFill/>
          </a:ln>
        </p:spPr>
      </p:pic>
      <p:pic>
        <p:nvPicPr>
          <p:cNvPr id="571" name="Google Shape;571;p30"/>
          <p:cNvPicPr preferRelativeResize="0"/>
          <p:nvPr/>
        </p:nvPicPr>
        <p:blipFill rotWithShape="1">
          <a:blip r:embed="rId5">
            <a:alphaModFix/>
          </a:blip>
          <a:srcRect b="0" l="0" r="0" t="0"/>
          <a:stretch/>
        </p:blipFill>
        <p:spPr>
          <a:xfrm>
            <a:off x="1241125" y="2707375"/>
            <a:ext cx="3056250" cy="2378199"/>
          </a:xfrm>
          <a:prstGeom prst="rect">
            <a:avLst/>
          </a:prstGeom>
          <a:noFill/>
          <a:ln>
            <a:noFill/>
          </a:ln>
        </p:spPr>
      </p:pic>
      <p:sp>
        <p:nvSpPr>
          <p:cNvPr id="572" name="Google Shape;572;p30"/>
          <p:cNvSpPr txBox="1"/>
          <p:nvPr/>
        </p:nvSpPr>
        <p:spPr>
          <a:xfrm>
            <a:off x="2705025" y="4632650"/>
            <a:ext cx="13878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s" sz="1500">
                <a:latin typeface="Pacifico"/>
                <a:ea typeface="Pacifico"/>
                <a:cs typeface="Pacifico"/>
                <a:sym typeface="Pacifico"/>
              </a:rPr>
              <a:t>Marzo(2019)</a:t>
            </a:r>
            <a:endParaRPr b="0" i="0" sz="1500" u="none" cap="none" strike="noStrike">
              <a:solidFill>
                <a:srgbClr val="000000"/>
              </a:solidFill>
              <a:latin typeface="Pacifico"/>
              <a:ea typeface="Pacifico"/>
              <a:cs typeface="Pacifico"/>
              <a:sym typeface="Pacific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1"/>
          <p:cNvSpPr/>
          <p:nvPr/>
        </p:nvSpPr>
        <p:spPr>
          <a:xfrm>
            <a:off x="50" y="1607750"/>
            <a:ext cx="6834600" cy="3642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1"/>
          <p:cNvSpPr/>
          <p:nvPr/>
        </p:nvSpPr>
        <p:spPr>
          <a:xfrm rot="2434185">
            <a:off x="1351825" y="2550637"/>
            <a:ext cx="1123201" cy="889177"/>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9" name="Google Shape;579;p31"/>
          <p:cNvPicPr preferRelativeResize="0"/>
          <p:nvPr/>
        </p:nvPicPr>
        <p:blipFill rotWithShape="1">
          <a:blip r:embed="rId3">
            <a:alphaModFix/>
          </a:blip>
          <a:srcRect b="0" l="0" r="0" t="0"/>
          <a:stretch/>
        </p:blipFill>
        <p:spPr>
          <a:xfrm>
            <a:off x="5919575" y="0"/>
            <a:ext cx="3235649" cy="1607775"/>
          </a:xfrm>
          <a:prstGeom prst="rect">
            <a:avLst/>
          </a:prstGeom>
          <a:noFill/>
          <a:ln cap="flat" cmpd="sng" w="28575">
            <a:solidFill>
              <a:srgbClr val="595959"/>
            </a:solidFill>
            <a:prstDash val="solid"/>
            <a:round/>
            <a:headEnd len="sm" w="sm" type="none"/>
            <a:tailEnd len="sm" w="sm" type="none"/>
          </a:ln>
        </p:spPr>
      </p:pic>
      <p:pic>
        <p:nvPicPr>
          <p:cNvPr id="580" name="Google Shape;580;p31"/>
          <p:cNvPicPr preferRelativeResize="0"/>
          <p:nvPr/>
        </p:nvPicPr>
        <p:blipFill rotWithShape="1">
          <a:blip r:embed="rId4">
            <a:alphaModFix/>
          </a:blip>
          <a:srcRect b="0" l="0" r="0" t="0"/>
          <a:stretch/>
        </p:blipFill>
        <p:spPr>
          <a:xfrm>
            <a:off x="6866928" y="3616888"/>
            <a:ext cx="2277075" cy="492351"/>
          </a:xfrm>
          <a:prstGeom prst="rect">
            <a:avLst/>
          </a:prstGeom>
          <a:noFill/>
          <a:ln cap="flat" cmpd="sng" w="28575">
            <a:solidFill>
              <a:srgbClr val="595959"/>
            </a:solidFill>
            <a:prstDash val="solid"/>
            <a:round/>
            <a:headEnd len="sm" w="sm" type="none"/>
            <a:tailEnd len="sm" w="sm" type="none"/>
          </a:ln>
        </p:spPr>
      </p:pic>
      <p:pic>
        <p:nvPicPr>
          <p:cNvPr id="581" name="Google Shape;581;p31"/>
          <p:cNvPicPr preferRelativeResize="0"/>
          <p:nvPr/>
        </p:nvPicPr>
        <p:blipFill rotWithShape="1">
          <a:blip r:embed="rId5">
            <a:alphaModFix/>
          </a:blip>
          <a:srcRect b="0" l="0" r="0" t="0"/>
          <a:stretch/>
        </p:blipFill>
        <p:spPr>
          <a:xfrm>
            <a:off x="6866925" y="2424950"/>
            <a:ext cx="2277080" cy="690725"/>
          </a:xfrm>
          <a:prstGeom prst="rect">
            <a:avLst/>
          </a:prstGeom>
          <a:noFill/>
          <a:ln cap="flat" cmpd="sng" w="28575">
            <a:solidFill>
              <a:srgbClr val="595959"/>
            </a:solidFill>
            <a:prstDash val="solid"/>
            <a:round/>
            <a:headEnd len="sm" w="sm" type="none"/>
            <a:tailEnd len="sm" w="sm" type="none"/>
          </a:ln>
        </p:spPr>
      </p:pic>
      <p:sp>
        <p:nvSpPr>
          <p:cNvPr id="582" name="Google Shape;582;p31"/>
          <p:cNvSpPr/>
          <p:nvPr/>
        </p:nvSpPr>
        <p:spPr>
          <a:xfrm>
            <a:off x="50" y="50"/>
            <a:ext cx="5919600" cy="1607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1"/>
          <p:cNvSpPr/>
          <p:nvPr/>
        </p:nvSpPr>
        <p:spPr>
          <a:xfrm>
            <a:off x="6790800" y="4529525"/>
            <a:ext cx="2364300" cy="64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4" name="Google Shape;584;p31"/>
          <p:cNvPicPr preferRelativeResize="0"/>
          <p:nvPr/>
        </p:nvPicPr>
        <p:blipFill rotWithShape="1">
          <a:blip r:embed="rId6">
            <a:alphaModFix/>
          </a:blip>
          <a:srcRect b="0" l="0" r="0" t="0"/>
          <a:stretch/>
        </p:blipFill>
        <p:spPr>
          <a:xfrm>
            <a:off x="6866925" y="3152350"/>
            <a:ext cx="2277075" cy="427875"/>
          </a:xfrm>
          <a:prstGeom prst="rect">
            <a:avLst/>
          </a:prstGeom>
          <a:noFill/>
          <a:ln cap="flat" cmpd="sng" w="28575">
            <a:solidFill>
              <a:srgbClr val="595959"/>
            </a:solidFill>
            <a:prstDash val="solid"/>
            <a:round/>
            <a:headEnd len="sm" w="sm" type="none"/>
            <a:tailEnd len="sm" w="sm" type="none"/>
          </a:ln>
        </p:spPr>
      </p:pic>
      <p:sp>
        <p:nvSpPr>
          <p:cNvPr id="585" name="Google Shape;585;p31"/>
          <p:cNvSpPr/>
          <p:nvPr/>
        </p:nvSpPr>
        <p:spPr>
          <a:xfrm>
            <a:off x="4614525" y="50"/>
            <a:ext cx="1305000" cy="1607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6" name="Google Shape;586;p31"/>
          <p:cNvPicPr preferRelativeResize="0"/>
          <p:nvPr/>
        </p:nvPicPr>
        <p:blipFill rotWithShape="1">
          <a:blip r:embed="rId7">
            <a:alphaModFix/>
          </a:blip>
          <a:srcRect b="0" l="0" r="0" t="0"/>
          <a:stretch/>
        </p:blipFill>
        <p:spPr>
          <a:xfrm>
            <a:off x="6866924" y="4145925"/>
            <a:ext cx="2277075" cy="383610"/>
          </a:xfrm>
          <a:prstGeom prst="rect">
            <a:avLst/>
          </a:prstGeom>
          <a:noFill/>
          <a:ln cap="flat" cmpd="sng" w="28575">
            <a:solidFill>
              <a:srgbClr val="595959"/>
            </a:solidFill>
            <a:prstDash val="solid"/>
            <a:round/>
            <a:headEnd len="sm" w="sm" type="none"/>
            <a:tailEnd len="sm" w="sm" type="none"/>
          </a:ln>
        </p:spPr>
      </p:pic>
      <p:pic>
        <p:nvPicPr>
          <p:cNvPr id="587" name="Google Shape;587;p31"/>
          <p:cNvPicPr preferRelativeResize="0"/>
          <p:nvPr/>
        </p:nvPicPr>
        <p:blipFill rotWithShape="1">
          <a:blip r:embed="rId8">
            <a:alphaModFix/>
          </a:blip>
          <a:srcRect b="0" l="0" r="0" t="0"/>
          <a:stretch/>
        </p:blipFill>
        <p:spPr>
          <a:xfrm>
            <a:off x="6866925" y="1644449"/>
            <a:ext cx="2277075" cy="743814"/>
          </a:xfrm>
          <a:prstGeom prst="rect">
            <a:avLst/>
          </a:prstGeom>
          <a:noFill/>
          <a:ln cap="flat" cmpd="sng" w="28575">
            <a:solidFill>
              <a:srgbClr val="595959"/>
            </a:solidFill>
            <a:prstDash val="solid"/>
            <a:round/>
            <a:headEnd len="sm" w="sm" type="none"/>
            <a:tailEnd len="sm" w="sm" type="none"/>
          </a:ln>
        </p:spPr>
      </p:pic>
      <p:pic>
        <p:nvPicPr>
          <p:cNvPr id="588" name="Google Shape;588;p31"/>
          <p:cNvPicPr preferRelativeResize="0"/>
          <p:nvPr/>
        </p:nvPicPr>
        <p:blipFill rotWithShape="1">
          <a:blip r:embed="rId9">
            <a:alphaModFix/>
          </a:blip>
          <a:srcRect b="0" l="0" r="0" t="0"/>
          <a:stretch/>
        </p:blipFill>
        <p:spPr>
          <a:xfrm>
            <a:off x="4763150" y="291775"/>
            <a:ext cx="994675" cy="954075"/>
          </a:xfrm>
          <a:prstGeom prst="rect">
            <a:avLst/>
          </a:prstGeom>
          <a:noFill/>
          <a:ln>
            <a:noFill/>
          </a:ln>
        </p:spPr>
      </p:pic>
      <p:sp>
        <p:nvSpPr>
          <p:cNvPr id="589" name="Google Shape;589;p31"/>
          <p:cNvSpPr txBox="1"/>
          <p:nvPr/>
        </p:nvSpPr>
        <p:spPr>
          <a:xfrm>
            <a:off x="744350" y="864450"/>
            <a:ext cx="3459300" cy="53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2400" u="none" cap="none" strike="noStrike">
                <a:solidFill>
                  <a:schemeClr val="dk2"/>
                </a:solidFill>
                <a:latin typeface="Arial"/>
                <a:ea typeface="Arial"/>
                <a:cs typeface="Arial"/>
                <a:sym typeface="Arial"/>
              </a:rPr>
              <a:t>Nihongo nōryoku shiken</a:t>
            </a:r>
            <a:endParaRPr b="0" i="0" sz="2400" u="none" cap="none" strike="noStrike">
              <a:solidFill>
                <a:srgbClr val="000000"/>
              </a:solidFill>
              <a:latin typeface="Arial"/>
              <a:ea typeface="Arial"/>
              <a:cs typeface="Arial"/>
              <a:sym typeface="Arial"/>
            </a:endParaRPr>
          </a:p>
        </p:txBody>
      </p:sp>
      <p:sp>
        <p:nvSpPr>
          <p:cNvPr id="590" name="Google Shape;590;p31"/>
          <p:cNvSpPr/>
          <p:nvPr/>
        </p:nvSpPr>
        <p:spPr>
          <a:xfrm rot="2051306">
            <a:off x="839084" y="3143505"/>
            <a:ext cx="1042682" cy="463390"/>
          </a:xfrm>
          <a:prstGeom prst="blockArc">
            <a:avLst>
              <a:gd fmla="val 11531771" name="adj1"/>
              <a:gd fmla="val 21347773" name="adj2"/>
              <a:gd fmla="val 21485" name="adj3"/>
            </a:avLst>
          </a:prstGeom>
          <a:solidFill>
            <a:srgbClr val="000000"/>
          </a:solidFill>
          <a:ln>
            <a:noFill/>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1"/>
          <p:cNvSpPr/>
          <p:nvPr/>
        </p:nvSpPr>
        <p:spPr>
          <a:xfrm>
            <a:off x="1406875" y="291763"/>
            <a:ext cx="2134253" cy="572699"/>
          </a:xfrm>
          <a:prstGeom prst="rect">
            <a:avLst/>
          </a:prstGeom>
        </p:spPr>
        <p:txBody>
          <a:bodyPr>
            <a:prstTxWarp prst="textPlain"/>
          </a:bodyPr>
          <a:lstStyle/>
          <a:p>
            <a:pPr lvl="0" algn="ctr"/>
            <a:r>
              <a:rPr b="0" i="0">
                <a:ln cap="flat" cmpd="sng" w="28575">
                  <a:solidFill>
                    <a:srgbClr val="000000"/>
                  </a:solidFill>
                  <a:prstDash val="solid"/>
                  <a:round/>
                  <a:headEnd len="sm" w="sm" type="none"/>
                  <a:tailEnd len="sm" w="sm" type="none"/>
                </a:ln>
                <a:solidFill>
                  <a:schemeClr val="lt1"/>
                </a:solidFill>
                <a:latin typeface="Arial"/>
              </a:rPr>
              <a:t>Noken</a:t>
            </a:r>
          </a:p>
        </p:txBody>
      </p:sp>
      <p:sp>
        <p:nvSpPr>
          <p:cNvPr id="592" name="Google Shape;592;p31"/>
          <p:cNvSpPr/>
          <p:nvPr/>
        </p:nvSpPr>
        <p:spPr>
          <a:xfrm>
            <a:off x="567700" y="1784475"/>
            <a:ext cx="1425900" cy="1359000"/>
          </a:xfrm>
          <a:prstGeom prst="ellipse">
            <a:avLst/>
          </a:prstGeom>
          <a:solidFill>
            <a:srgbClr val="000000"/>
          </a:solidFill>
          <a:ln>
            <a:noFill/>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1705600" y="2726600"/>
            <a:ext cx="1425900" cy="1404300"/>
          </a:xfrm>
          <a:prstGeom prst="ellipse">
            <a:avLst/>
          </a:prstGeom>
          <a:solidFill>
            <a:srgbClr val="000000"/>
          </a:solidFill>
          <a:ln>
            <a:noFill/>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a:off x="689050" y="1900125"/>
            <a:ext cx="1183200" cy="11277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1"/>
          <p:cNvSpPr/>
          <p:nvPr/>
        </p:nvSpPr>
        <p:spPr>
          <a:xfrm>
            <a:off x="1872250" y="2890700"/>
            <a:ext cx="1092600" cy="10761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1"/>
          <p:cNvSpPr/>
          <p:nvPr/>
        </p:nvSpPr>
        <p:spPr>
          <a:xfrm>
            <a:off x="4817838" y="2260163"/>
            <a:ext cx="1037700" cy="1020300"/>
          </a:xfrm>
          <a:prstGeom prst="ellipse">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1"/>
          <p:cNvSpPr/>
          <p:nvPr/>
        </p:nvSpPr>
        <p:spPr>
          <a:xfrm>
            <a:off x="3723625" y="3368675"/>
            <a:ext cx="932700" cy="897900"/>
          </a:xfrm>
          <a:prstGeom prst="ellipse">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1"/>
          <p:cNvSpPr/>
          <p:nvPr/>
        </p:nvSpPr>
        <p:spPr>
          <a:xfrm rot="-8859897">
            <a:off x="1792256" y="2228578"/>
            <a:ext cx="1132987" cy="518094"/>
          </a:xfrm>
          <a:prstGeom prst="blockArc">
            <a:avLst>
              <a:gd fmla="val 11531771" name="adj1"/>
              <a:gd fmla="val 21347773" name="adj2"/>
              <a:gd fmla="val 21485" name="adj3"/>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1"/>
          <p:cNvSpPr txBox="1"/>
          <p:nvPr/>
        </p:nvSpPr>
        <p:spPr>
          <a:xfrm>
            <a:off x="744350" y="2249225"/>
            <a:ext cx="11292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Vocabulario</a:t>
            </a:r>
            <a:endParaRPr b="0" i="0" sz="1400" u="none" cap="none" strike="noStrike">
              <a:solidFill>
                <a:schemeClr val="lt1"/>
              </a:solidFill>
              <a:latin typeface="Arial"/>
              <a:ea typeface="Arial"/>
              <a:cs typeface="Arial"/>
              <a:sym typeface="Arial"/>
            </a:endParaRPr>
          </a:p>
        </p:txBody>
      </p:sp>
      <p:sp>
        <p:nvSpPr>
          <p:cNvPr id="600" name="Google Shape;600;p31"/>
          <p:cNvSpPr txBox="1"/>
          <p:nvPr/>
        </p:nvSpPr>
        <p:spPr>
          <a:xfrm>
            <a:off x="1899700" y="3259100"/>
            <a:ext cx="10377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Gramática</a:t>
            </a:r>
            <a:endParaRPr b="0" i="0" sz="1400" u="none" cap="none" strike="noStrike">
              <a:solidFill>
                <a:schemeClr val="lt1"/>
              </a:solidFill>
              <a:latin typeface="Arial"/>
              <a:ea typeface="Arial"/>
              <a:cs typeface="Arial"/>
              <a:sym typeface="Arial"/>
            </a:endParaRPr>
          </a:p>
        </p:txBody>
      </p:sp>
      <p:sp>
        <p:nvSpPr>
          <p:cNvPr id="601" name="Google Shape;601;p31"/>
          <p:cNvSpPr txBox="1"/>
          <p:nvPr/>
        </p:nvSpPr>
        <p:spPr>
          <a:xfrm>
            <a:off x="3800875" y="3616900"/>
            <a:ext cx="7782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Lectura</a:t>
            </a:r>
            <a:endParaRPr b="0" i="0" sz="1400" u="none" cap="none" strike="noStrike">
              <a:solidFill>
                <a:schemeClr val="lt1"/>
              </a:solidFill>
              <a:latin typeface="Arial"/>
              <a:ea typeface="Arial"/>
              <a:cs typeface="Arial"/>
              <a:sym typeface="Arial"/>
            </a:endParaRPr>
          </a:p>
        </p:txBody>
      </p:sp>
      <p:sp>
        <p:nvSpPr>
          <p:cNvPr id="602" name="Google Shape;602;p31"/>
          <p:cNvSpPr txBox="1"/>
          <p:nvPr/>
        </p:nvSpPr>
        <p:spPr>
          <a:xfrm>
            <a:off x="4902275" y="2600650"/>
            <a:ext cx="8688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Audición</a:t>
            </a:r>
            <a:endParaRPr b="0" i="0" sz="1400" u="none" cap="none" strike="noStrike">
              <a:solidFill>
                <a:schemeClr val="lt1"/>
              </a:solidFill>
              <a:latin typeface="Arial"/>
              <a:ea typeface="Arial"/>
              <a:cs typeface="Arial"/>
              <a:sym typeface="Arial"/>
            </a:endParaRPr>
          </a:p>
        </p:txBody>
      </p:sp>
      <p:sp>
        <p:nvSpPr>
          <p:cNvPr id="603" name="Google Shape;603;p31"/>
          <p:cNvSpPr txBox="1"/>
          <p:nvPr/>
        </p:nvSpPr>
        <p:spPr>
          <a:xfrm>
            <a:off x="1818200" y="2600650"/>
            <a:ext cx="7083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lt1"/>
                </a:solidFill>
                <a:latin typeface="Lora"/>
                <a:ea typeface="Lora"/>
                <a:cs typeface="Lora"/>
                <a:sym typeface="Lora"/>
              </a:rPr>
              <a:t>N1/N2</a:t>
            </a:r>
            <a:endParaRPr b="1" i="0" sz="1200" u="none" cap="none" strike="noStrike">
              <a:solidFill>
                <a:schemeClr val="lt1"/>
              </a:solidFill>
              <a:latin typeface="Lora"/>
              <a:ea typeface="Lora"/>
              <a:cs typeface="Lora"/>
              <a:sym typeface="Lora"/>
            </a:endParaRPr>
          </a:p>
        </p:txBody>
      </p:sp>
      <p:sp>
        <p:nvSpPr>
          <p:cNvPr id="604" name="Google Shape;604;p31"/>
          <p:cNvSpPr/>
          <p:nvPr/>
        </p:nvSpPr>
        <p:spPr>
          <a:xfrm>
            <a:off x="5415099" y="3698263"/>
            <a:ext cx="932700" cy="917100"/>
          </a:xfrm>
          <a:prstGeom prst="ellipse">
            <a:avLst/>
          </a:prstGeom>
          <a:solidFill>
            <a:srgbClr val="F4CCCC"/>
          </a:solidFill>
          <a:ln cap="flat" cmpd="sng" w="9525">
            <a:solidFill>
              <a:schemeClr val="dk2"/>
            </a:solidFill>
            <a:prstDash val="solid"/>
            <a:round/>
            <a:headEnd len="sm" w="sm" type="none"/>
            <a:tailEnd len="sm" w="sm" type="none"/>
          </a:ln>
          <a:effectLst>
            <a:outerShdw blurRad="57150" rotWithShape="0" algn="bl" dir="5400000" dist="47625">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txBox="1"/>
          <p:nvPr/>
        </p:nvSpPr>
        <p:spPr>
          <a:xfrm>
            <a:off x="5603800" y="3932900"/>
            <a:ext cx="5553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Arial"/>
                <a:ea typeface="Arial"/>
                <a:cs typeface="Arial"/>
                <a:sym typeface="Arial"/>
              </a:rPr>
              <a:t>Oral</a:t>
            </a:r>
            <a:endParaRPr b="0" i="0" sz="1400" u="none" cap="none" strike="noStrike">
              <a:solidFill>
                <a:schemeClr val="lt1"/>
              </a:solidFill>
              <a:latin typeface="Arial"/>
              <a:ea typeface="Arial"/>
              <a:cs typeface="Arial"/>
              <a:sym typeface="Arial"/>
            </a:endParaRPr>
          </a:p>
        </p:txBody>
      </p:sp>
      <p:sp>
        <p:nvSpPr>
          <p:cNvPr id="606" name="Google Shape;606;p31"/>
          <p:cNvSpPr txBox="1"/>
          <p:nvPr/>
        </p:nvSpPr>
        <p:spPr>
          <a:xfrm>
            <a:off x="6252915" y="3649575"/>
            <a:ext cx="520200" cy="7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 sz="4800" u="none" cap="none" strike="noStrike">
                <a:solidFill>
                  <a:srgbClr val="000000"/>
                </a:solidFill>
                <a:latin typeface="Arial"/>
                <a:ea typeface="Arial"/>
                <a:cs typeface="Arial"/>
                <a:sym typeface="Arial"/>
              </a:rPr>
              <a:t>?</a:t>
            </a:r>
            <a:endParaRPr b="0" i="0" sz="4800" u="none" cap="none" strike="noStrike">
              <a:solidFill>
                <a:srgbClr val="000000"/>
              </a:solidFill>
              <a:latin typeface="Arial"/>
              <a:ea typeface="Arial"/>
              <a:cs typeface="Arial"/>
              <a:sym typeface="Arial"/>
            </a:endParaRPr>
          </a:p>
        </p:txBody>
      </p:sp>
      <p:sp>
        <p:nvSpPr>
          <p:cNvPr id="607" name="Google Shape;607;p31"/>
          <p:cNvSpPr/>
          <p:nvPr/>
        </p:nvSpPr>
        <p:spPr>
          <a:xfrm>
            <a:off x="66700" y="3936000"/>
            <a:ext cx="1638900" cy="1211100"/>
          </a:xfrm>
          <a:prstGeom prst="roundRect">
            <a:avLst>
              <a:gd fmla="val 1091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Nunito"/>
                <a:ea typeface="Nunito"/>
                <a:cs typeface="Nunito"/>
                <a:sym typeface="Nunito"/>
              </a:rPr>
              <a:t> </a:t>
            </a:r>
            <a:endParaRPr b="0" i="0" sz="1100" u="none" cap="none" strike="noStrike">
              <a:solidFill>
                <a:srgbClr val="000000"/>
              </a:solidFill>
              <a:latin typeface="Nunito"/>
              <a:ea typeface="Nunito"/>
              <a:cs typeface="Nunito"/>
              <a:sym typeface="Nunito"/>
            </a:endParaRPr>
          </a:p>
        </p:txBody>
      </p:sp>
      <p:sp>
        <p:nvSpPr>
          <p:cNvPr id="608" name="Google Shape;608;p31"/>
          <p:cNvSpPr/>
          <p:nvPr/>
        </p:nvSpPr>
        <p:spPr>
          <a:xfrm>
            <a:off x="155525" y="3984700"/>
            <a:ext cx="1442100" cy="410700"/>
          </a:xfrm>
          <a:prstGeom prst="roundRect">
            <a:avLst>
              <a:gd fmla="val 2639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Nunito"/>
                <a:ea typeface="Nunito"/>
                <a:cs typeface="Nunito"/>
                <a:sym typeface="Nunito"/>
              </a:rPr>
              <a:t>Tasas</a:t>
            </a:r>
            <a:endParaRPr b="0" i="0" sz="1100" u="none" cap="none" strike="noStrike">
              <a:solidFill>
                <a:srgbClr val="000000"/>
              </a:solidFill>
              <a:latin typeface="Nunito"/>
              <a:ea typeface="Nunito"/>
              <a:cs typeface="Nunito"/>
              <a:sym typeface="Nunito"/>
            </a:endParaRPr>
          </a:p>
        </p:txBody>
      </p:sp>
      <p:sp>
        <p:nvSpPr>
          <p:cNvPr id="609" name="Google Shape;609;p31"/>
          <p:cNvSpPr txBox="1"/>
          <p:nvPr/>
        </p:nvSpPr>
        <p:spPr>
          <a:xfrm>
            <a:off x="607750" y="4422075"/>
            <a:ext cx="556800" cy="3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s" sz="1500" u="none" cap="none" strike="noStrike">
                <a:solidFill>
                  <a:srgbClr val="000000"/>
                </a:solidFill>
                <a:latin typeface="Arial"/>
                <a:ea typeface="Arial"/>
                <a:cs typeface="Arial"/>
                <a:sym typeface="Arial"/>
              </a:rPr>
              <a:t>60 €</a:t>
            </a:r>
            <a:endParaRPr b="1" i="0" sz="1500" u="none" cap="none" strike="noStrike">
              <a:solidFill>
                <a:srgbClr val="000000"/>
              </a:solidFill>
              <a:latin typeface="Arial"/>
              <a:ea typeface="Arial"/>
              <a:cs typeface="Arial"/>
              <a:sym typeface="Arial"/>
            </a:endParaRPr>
          </a:p>
        </p:txBody>
      </p:sp>
      <p:sp>
        <p:nvSpPr>
          <p:cNvPr id="610" name="Google Shape;610;p31"/>
          <p:cNvSpPr txBox="1"/>
          <p:nvPr/>
        </p:nvSpPr>
        <p:spPr>
          <a:xfrm>
            <a:off x="-62000" y="4641675"/>
            <a:ext cx="1983900" cy="42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s" sz="800">
                <a:latin typeface="Nunito"/>
                <a:ea typeface="Nunito"/>
                <a:cs typeface="Nunito"/>
                <a:sym typeface="Nunito"/>
              </a:rPr>
              <a:t>                   </a:t>
            </a:r>
            <a:r>
              <a:rPr b="0" i="0" lang="es" sz="800" u="none" cap="none" strike="noStrike">
                <a:solidFill>
                  <a:srgbClr val="000000"/>
                </a:solidFill>
                <a:latin typeface="Nunito"/>
                <a:ea typeface="Nunito"/>
                <a:cs typeface="Nunito"/>
                <a:sym typeface="Nunito"/>
              </a:rPr>
              <a:t>cualquier nivel</a:t>
            </a:r>
            <a:endParaRPr b="0" i="0" sz="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800"/>
              <a:buFont typeface="Arial"/>
              <a:buNone/>
            </a:pPr>
            <a:r>
              <a:rPr lang="es" sz="800">
                <a:latin typeface="Nunito"/>
                <a:ea typeface="Nunito"/>
                <a:cs typeface="Nunito"/>
                <a:sym typeface="Nunito"/>
              </a:rPr>
              <a:t>   Convocatorias en Julio y Diciembre</a:t>
            </a:r>
            <a:endParaRPr sz="8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0" y="0"/>
            <a:ext cx="6756899" cy="4838700"/>
          </a:xfrm>
          <a:prstGeom prst="rect">
            <a:avLst/>
          </a:prstGeom>
          <a:noFill/>
          <a:ln>
            <a:noFill/>
          </a:ln>
        </p:spPr>
      </p:pic>
      <p:pic>
        <p:nvPicPr>
          <p:cNvPr id="67" name="Google Shape;67;p14"/>
          <p:cNvPicPr preferRelativeResize="0"/>
          <p:nvPr/>
        </p:nvPicPr>
        <p:blipFill>
          <a:blip r:embed="rId4">
            <a:alphaModFix/>
          </a:blip>
          <a:stretch>
            <a:fillRect/>
          </a:stretch>
        </p:blipFill>
        <p:spPr>
          <a:xfrm>
            <a:off x="2286000" y="0"/>
            <a:ext cx="6858000" cy="5143500"/>
          </a:xfrm>
          <a:prstGeom prst="rect">
            <a:avLst/>
          </a:prstGeom>
          <a:noFill/>
          <a:ln>
            <a:noFill/>
          </a:ln>
        </p:spPr>
      </p:pic>
      <p:pic>
        <p:nvPicPr>
          <p:cNvPr id="68" name="Google Shape;68;p14"/>
          <p:cNvPicPr preferRelativeResize="0"/>
          <p:nvPr/>
        </p:nvPicPr>
        <p:blipFill>
          <a:blip r:embed="rId5">
            <a:alphaModFix/>
          </a:blip>
          <a:stretch>
            <a:fillRect/>
          </a:stretch>
        </p:blipFill>
        <p:spPr>
          <a:xfrm>
            <a:off x="2771200" y="4464529"/>
            <a:ext cx="1662425" cy="1942150"/>
          </a:xfrm>
          <a:prstGeom prst="rect">
            <a:avLst/>
          </a:prstGeom>
          <a:noFill/>
          <a:ln>
            <a:noFill/>
          </a:ln>
        </p:spPr>
      </p:pic>
      <p:pic>
        <p:nvPicPr>
          <p:cNvPr id="69" name="Google Shape;69;p14"/>
          <p:cNvPicPr preferRelativeResize="0"/>
          <p:nvPr/>
        </p:nvPicPr>
        <p:blipFill>
          <a:blip r:embed="rId6">
            <a:alphaModFix/>
          </a:blip>
          <a:stretch>
            <a:fillRect/>
          </a:stretch>
        </p:blipFill>
        <p:spPr>
          <a:xfrm>
            <a:off x="160176" y="1572225"/>
            <a:ext cx="4761701" cy="3571276"/>
          </a:xfrm>
          <a:prstGeom prst="rect">
            <a:avLst/>
          </a:prstGeom>
          <a:noFill/>
          <a:ln>
            <a:noFill/>
          </a:ln>
        </p:spPr>
      </p:pic>
      <p:pic>
        <p:nvPicPr>
          <p:cNvPr id="70" name="Google Shape;70;p14"/>
          <p:cNvPicPr preferRelativeResize="0"/>
          <p:nvPr/>
        </p:nvPicPr>
        <p:blipFill>
          <a:blip r:embed="rId7">
            <a:alphaModFix/>
          </a:blip>
          <a:stretch>
            <a:fillRect/>
          </a:stretch>
        </p:blipFill>
        <p:spPr>
          <a:xfrm>
            <a:off x="4332825" y="53276"/>
            <a:ext cx="4336876" cy="5009076"/>
          </a:xfrm>
          <a:prstGeom prst="rect">
            <a:avLst/>
          </a:prstGeom>
          <a:noFill/>
          <a:ln>
            <a:noFill/>
          </a:ln>
        </p:spPr>
      </p:pic>
      <p:sp>
        <p:nvSpPr>
          <p:cNvPr id="71" name="Google Shape;71;p14"/>
          <p:cNvSpPr/>
          <p:nvPr/>
        </p:nvSpPr>
        <p:spPr>
          <a:xfrm>
            <a:off x="337450" y="2132050"/>
            <a:ext cx="8238900" cy="101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4"/>
          <p:cNvCxnSpPr/>
          <p:nvPr/>
        </p:nvCxnSpPr>
        <p:spPr>
          <a:xfrm>
            <a:off x="477450" y="2990500"/>
            <a:ext cx="7937100" cy="9300"/>
          </a:xfrm>
          <a:prstGeom prst="straightConnector1">
            <a:avLst/>
          </a:prstGeom>
          <a:noFill/>
          <a:ln cap="flat" cmpd="sng" w="38100">
            <a:solidFill>
              <a:schemeClr val="dk2"/>
            </a:solidFill>
            <a:prstDash val="solid"/>
            <a:round/>
            <a:headEnd len="med" w="med" type="none"/>
            <a:tailEnd len="med" w="med" type="none"/>
          </a:ln>
        </p:spPr>
      </p:cxnSp>
      <p:sp>
        <p:nvSpPr>
          <p:cNvPr id="73" name="Google Shape;73;p14"/>
          <p:cNvSpPr txBox="1"/>
          <p:nvPr/>
        </p:nvSpPr>
        <p:spPr>
          <a:xfrm>
            <a:off x="959500" y="2240575"/>
            <a:ext cx="20061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Permanent Marker"/>
                <a:ea typeface="Permanent Marker"/>
                <a:cs typeface="Permanent Marker"/>
                <a:sym typeface="Permanent Marker"/>
              </a:rPr>
              <a:t>¿Qué?</a:t>
            </a:r>
            <a:endParaRPr sz="3600">
              <a:latin typeface="Permanent Marker"/>
              <a:ea typeface="Permanent Marker"/>
              <a:cs typeface="Permanent Marker"/>
              <a:sym typeface="Permanent Marker"/>
            </a:endParaRPr>
          </a:p>
        </p:txBody>
      </p:sp>
      <p:sp>
        <p:nvSpPr>
          <p:cNvPr id="74" name="Google Shape;74;p14"/>
          <p:cNvSpPr txBox="1"/>
          <p:nvPr/>
        </p:nvSpPr>
        <p:spPr>
          <a:xfrm>
            <a:off x="3357513" y="2254488"/>
            <a:ext cx="20682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Permanent Marker"/>
                <a:ea typeface="Permanent Marker"/>
                <a:cs typeface="Permanent Marker"/>
                <a:sym typeface="Permanent Marker"/>
              </a:rPr>
              <a:t>¿Cómo?</a:t>
            </a:r>
            <a:endParaRPr sz="3600">
              <a:latin typeface="Permanent Marker"/>
              <a:ea typeface="Permanent Marker"/>
              <a:cs typeface="Permanent Marker"/>
              <a:sym typeface="Permanent Marker"/>
            </a:endParaRPr>
          </a:p>
        </p:txBody>
      </p:sp>
      <p:sp>
        <p:nvSpPr>
          <p:cNvPr id="75" name="Google Shape;75;p14"/>
          <p:cNvSpPr txBox="1"/>
          <p:nvPr/>
        </p:nvSpPr>
        <p:spPr>
          <a:xfrm>
            <a:off x="5929650" y="2240575"/>
            <a:ext cx="27399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Permanent Marker"/>
                <a:ea typeface="Permanent Marker"/>
                <a:cs typeface="Permanent Marker"/>
                <a:sym typeface="Permanent Marker"/>
              </a:rPr>
              <a:t>¿Por qué?</a:t>
            </a:r>
            <a:endParaRPr sz="3600">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par>
                          <p:cTn fill="hold">
                            <p:stCondLst>
                              <p:cond delay="300"/>
                            </p:stCondLst>
                            <p:childTnLst>
                              <p:par>
                                <p:cTn fill="hold" nodeType="after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par>
                          <p:cTn fill="hold">
                            <p:stCondLst>
                              <p:cond delay="90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par>
                          <p:cTn fill="hold">
                            <p:stCondLst>
                              <p:cond delay="2200"/>
                            </p:stCondLst>
                            <p:childTnLst>
                              <p:par>
                                <p:cTn fill="hold" nodeType="afterEffect" presetClass="entr" presetID="2" presetSubtype="8">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900"/>
                                        <p:tgtEl>
                                          <p:spTgt spid="72"/>
                                        </p:tgtEl>
                                        <p:attrNameLst>
                                          <p:attrName>ppt_x</p:attrName>
                                        </p:attrNameLst>
                                      </p:cBhvr>
                                      <p:tavLst>
                                        <p:tav fmla="" tm="0">
                                          <p:val>
                                            <p:strVal val="#ppt_x-1"/>
                                          </p:val>
                                        </p:tav>
                                        <p:tav fmla="" tm="100000">
                                          <p:val>
                                            <p:strVal val="#ppt_x"/>
                                          </p:val>
                                        </p:tav>
                                      </p:tavLst>
                                    </p:anim>
                                  </p:childTnLst>
                                </p:cTn>
                              </p:par>
                            </p:childTnLst>
                          </p:cTn>
                        </p:par>
                        <p:par>
                          <p:cTn fill="hold">
                            <p:stCondLst>
                              <p:cond delay="3100"/>
                            </p:stCondLst>
                            <p:childTnLst>
                              <p:par>
                                <p:cTn fill="hold" nodeType="after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par>
                          <p:cTn fill="hold">
                            <p:stCondLst>
                              <p:cond delay="3700"/>
                            </p:stCondLst>
                            <p:childTnLst>
                              <p:par>
                                <p:cTn fill="hold" nodeType="after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par>
                          <p:cTn fill="hold">
                            <p:stCondLst>
                              <p:cond delay="4300"/>
                            </p:stCondLst>
                            <p:childTnLst>
                              <p:par>
                                <p:cTn fill="hold" nodeType="after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32"/>
          <p:cNvSpPr txBox="1"/>
          <p:nvPr>
            <p:ph type="title"/>
          </p:nvPr>
        </p:nvSpPr>
        <p:spPr>
          <a:xfrm>
            <a:off x="-321525" y="59650"/>
            <a:ext cx="3965400" cy="39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s" sz="1800" u="none" cap="none" strike="noStrike">
                <a:solidFill>
                  <a:schemeClr val="dk1"/>
                </a:solidFill>
                <a:latin typeface="Lora"/>
                <a:ea typeface="Lora"/>
                <a:cs typeface="Lora"/>
                <a:sym typeface="Lora"/>
              </a:rPr>
              <a:t>Apps para aprender Japonés </a:t>
            </a:r>
            <a:endParaRPr b="0" i="0" sz="1800" u="none" cap="none" strike="noStrike">
              <a:solidFill>
                <a:schemeClr val="dk1"/>
              </a:solidFill>
              <a:latin typeface="Lora"/>
              <a:ea typeface="Lora"/>
              <a:cs typeface="Lora"/>
              <a:sym typeface="Lora"/>
            </a:endParaRPr>
          </a:p>
        </p:txBody>
      </p:sp>
      <p:sp>
        <p:nvSpPr>
          <p:cNvPr id="616" name="Google Shape;616;p32"/>
          <p:cNvSpPr/>
          <p:nvPr/>
        </p:nvSpPr>
        <p:spPr>
          <a:xfrm>
            <a:off x="2876101" y="1019600"/>
            <a:ext cx="3461700" cy="3274500"/>
          </a:xfrm>
          <a:prstGeom prst="donut">
            <a:avLst>
              <a:gd fmla="val 381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2"/>
          <p:cNvSpPr/>
          <p:nvPr/>
        </p:nvSpPr>
        <p:spPr>
          <a:xfrm>
            <a:off x="3797788" y="1807825"/>
            <a:ext cx="1678500" cy="172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32"/>
          <p:cNvPicPr preferRelativeResize="0"/>
          <p:nvPr/>
        </p:nvPicPr>
        <p:blipFill rotWithShape="1">
          <a:blip r:embed="rId3">
            <a:alphaModFix/>
          </a:blip>
          <a:srcRect b="0" l="0" r="0" t="0"/>
          <a:stretch/>
        </p:blipFill>
        <p:spPr>
          <a:xfrm>
            <a:off x="2770050" y="2885100"/>
            <a:ext cx="974725" cy="974725"/>
          </a:xfrm>
          <a:prstGeom prst="rect">
            <a:avLst/>
          </a:prstGeom>
          <a:noFill/>
          <a:ln cap="flat" cmpd="sng" w="19050">
            <a:solidFill>
              <a:schemeClr val="dk2"/>
            </a:solidFill>
            <a:prstDash val="solid"/>
            <a:round/>
            <a:headEnd len="sm" w="sm" type="none"/>
            <a:tailEnd len="sm" w="sm" type="none"/>
          </a:ln>
        </p:spPr>
      </p:pic>
      <p:pic>
        <p:nvPicPr>
          <p:cNvPr id="619" name="Google Shape;619;p32"/>
          <p:cNvPicPr preferRelativeResize="0"/>
          <p:nvPr/>
        </p:nvPicPr>
        <p:blipFill rotWithShape="1">
          <a:blip r:embed="rId4">
            <a:alphaModFix/>
          </a:blip>
          <a:srcRect b="0" l="0" r="0" t="0"/>
          <a:stretch/>
        </p:blipFill>
        <p:spPr>
          <a:xfrm>
            <a:off x="4173662" y="3676473"/>
            <a:ext cx="926750" cy="926750"/>
          </a:xfrm>
          <a:prstGeom prst="rect">
            <a:avLst/>
          </a:prstGeom>
          <a:noFill/>
          <a:ln cap="flat" cmpd="sng" w="19050">
            <a:solidFill>
              <a:schemeClr val="dk2"/>
            </a:solidFill>
            <a:prstDash val="solid"/>
            <a:round/>
            <a:headEnd len="sm" w="sm" type="none"/>
            <a:tailEnd len="sm" w="sm" type="none"/>
          </a:ln>
        </p:spPr>
      </p:pic>
      <p:sp>
        <p:nvSpPr>
          <p:cNvPr id="620" name="Google Shape;620;p32"/>
          <p:cNvSpPr/>
          <p:nvPr/>
        </p:nvSpPr>
        <p:spPr>
          <a:xfrm>
            <a:off x="900400" y="3126363"/>
            <a:ext cx="17406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32"/>
          <p:cNvPicPr preferRelativeResize="0"/>
          <p:nvPr/>
        </p:nvPicPr>
        <p:blipFill rotWithShape="1">
          <a:blip r:embed="rId5">
            <a:alphaModFix/>
          </a:blip>
          <a:srcRect b="0" l="0" r="0" t="0"/>
          <a:stretch/>
        </p:blipFill>
        <p:spPr>
          <a:xfrm>
            <a:off x="5529300" y="3096800"/>
            <a:ext cx="974725" cy="974725"/>
          </a:xfrm>
          <a:prstGeom prst="rect">
            <a:avLst/>
          </a:prstGeom>
          <a:noFill/>
          <a:ln cap="flat" cmpd="sng" w="19050">
            <a:solidFill>
              <a:srgbClr val="000000"/>
            </a:solidFill>
            <a:prstDash val="solid"/>
            <a:round/>
            <a:headEnd len="sm" w="sm" type="none"/>
            <a:tailEnd len="sm" w="sm" type="none"/>
          </a:ln>
        </p:spPr>
      </p:pic>
      <p:pic>
        <p:nvPicPr>
          <p:cNvPr id="622" name="Google Shape;622;p32"/>
          <p:cNvPicPr preferRelativeResize="0"/>
          <p:nvPr/>
        </p:nvPicPr>
        <p:blipFill rotWithShape="1">
          <a:blip r:embed="rId6">
            <a:alphaModFix/>
          </a:blip>
          <a:srcRect b="0" l="0" r="0" t="0"/>
          <a:stretch/>
        </p:blipFill>
        <p:spPr>
          <a:xfrm>
            <a:off x="5730450" y="1796200"/>
            <a:ext cx="1027425" cy="1011025"/>
          </a:xfrm>
          <a:prstGeom prst="rect">
            <a:avLst/>
          </a:prstGeom>
          <a:noFill/>
          <a:ln cap="flat" cmpd="sng" w="19050">
            <a:solidFill>
              <a:schemeClr val="dk2"/>
            </a:solidFill>
            <a:prstDash val="solid"/>
            <a:round/>
            <a:headEnd len="sm" w="sm" type="none"/>
            <a:tailEnd len="sm" w="sm" type="none"/>
          </a:ln>
        </p:spPr>
      </p:pic>
      <p:pic>
        <p:nvPicPr>
          <p:cNvPr descr="Resultado de imagen de Learn Japanese to Survive: Hiragana Battle" id="623" name="Google Shape;623;p32"/>
          <p:cNvPicPr preferRelativeResize="0"/>
          <p:nvPr/>
        </p:nvPicPr>
        <p:blipFill rotWithShape="1">
          <a:blip r:embed="rId7">
            <a:alphaModFix/>
          </a:blip>
          <a:srcRect b="0" l="0" r="0" t="0"/>
          <a:stretch/>
        </p:blipFill>
        <p:spPr>
          <a:xfrm>
            <a:off x="2227538" y="1922350"/>
            <a:ext cx="1623300" cy="758725"/>
          </a:xfrm>
          <a:prstGeom prst="rect">
            <a:avLst/>
          </a:prstGeom>
          <a:noFill/>
          <a:ln cap="flat" cmpd="sng" w="19050">
            <a:solidFill>
              <a:srgbClr val="000000"/>
            </a:solidFill>
            <a:prstDash val="solid"/>
            <a:round/>
            <a:headEnd len="sm" w="sm" type="none"/>
            <a:tailEnd len="sm" w="sm" type="none"/>
          </a:ln>
        </p:spPr>
      </p:pic>
      <p:pic>
        <p:nvPicPr>
          <p:cNvPr id="624" name="Google Shape;624;p32"/>
          <p:cNvPicPr preferRelativeResize="0"/>
          <p:nvPr/>
        </p:nvPicPr>
        <p:blipFill rotWithShape="1">
          <a:blip r:embed="rId8">
            <a:alphaModFix/>
          </a:blip>
          <a:srcRect b="0" l="0" r="0" t="0"/>
          <a:stretch/>
        </p:blipFill>
        <p:spPr>
          <a:xfrm>
            <a:off x="4824700" y="644625"/>
            <a:ext cx="1027425" cy="1022556"/>
          </a:xfrm>
          <a:prstGeom prst="rect">
            <a:avLst/>
          </a:prstGeom>
          <a:noFill/>
          <a:ln cap="flat" cmpd="sng" w="19050">
            <a:solidFill>
              <a:schemeClr val="dk2"/>
            </a:solidFill>
            <a:prstDash val="solid"/>
            <a:round/>
            <a:headEnd len="sm" w="sm" type="none"/>
            <a:tailEnd len="sm" w="sm" type="none"/>
          </a:ln>
        </p:spPr>
      </p:pic>
      <p:sp>
        <p:nvSpPr>
          <p:cNvPr id="625" name="Google Shape;625;p32"/>
          <p:cNvSpPr/>
          <p:nvPr/>
        </p:nvSpPr>
        <p:spPr>
          <a:xfrm>
            <a:off x="6017550" y="917325"/>
            <a:ext cx="17406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2"/>
          <p:cNvSpPr/>
          <p:nvPr/>
        </p:nvSpPr>
        <p:spPr>
          <a:xfrm>
            <a:off x="6850400" y="2038763"/>
            <a:ext cx="1908900" cy="5304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2"/>
          <p:cNvSpPr/>
          <p:nvPr/>
        </p:nvSpPr>
        <p:spPr>
          <a:xfrm>
            <a:off x="6648100" y="3343338"/>
            <a:ext cx="17406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2"/>
          <p:cNvSpPr/>
          <p:nvPr/>
        </p:nvSpPr>
        <p:spPr>
          <a:xfrm>
            <a:off x="3788700" y="4671400"/>
            <a:ext cx="17406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2"/>
          <p:cNvSpPr/>
          <p:nvPr/>
        </p:nvSpPr>
        <p:spPr>
          <a:xfrm>
            <a:off x="1374025" y="985138"/>
            <a:ext cx="17406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de jsho" id="630" name="Google Shape;630;p32"/>
          <p:cNvPicPr preferRelativeResize="0"/>
          <p:nvPr/>
        </p:nvPicPr>
        <p:blipFill rotWithShape="1">
          <a:blip r:embed="rId9">
            <a:alphaModFix/>
          </a:blip>
          <a:srcRect b="0" l="0" r="0" t="0"/>
          <a:stretch/>
        </p:blipFill>
        <p:spPr>
          <a:xfrm>
            <a:off x="3329325" y="700738"/>
            <a:ext cx="974725" cy="974725"/>
          </a:xfrm>
          <a:prstGeom prst="rect">
            <a:avLst/>
          </a:prstGeom>
          <a:noFill/>
          <a:ln>
            <a:noFill/>
          </a:ln>
        </p:spPr>
      </p:pic>
      <p:sp>
        <p:nvSpPr>
          <p:cNvPr id="631" name="Google Shape;631;p32"/>
          <p:cNvSpPr txBox="1"/>
          <p:nvPr/>
        </p:nvSpPr>
        <p:spPr>
          <a:xfrm>
            <a:off x="1277850" y="3047763"/>
            <a:ext cx="1492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2400" u="none" cap="none" strike="noStrike">
                <a:solidFill>
                  <a:schemeClr val="dk2"/>
                </a:solidFill>
                <a:latin typeface="Amatic SC"/>
                <a:ea typeface="Amatic SC"/>
                <a:cs typeface="Amatic SC"/>
                <a:sym typeface="Amatic SC"/>
              </a:rPr>
              <a:t>Obenkyo</a:t>
            </a:r>
            <a:endParaRPr b="0" i="0" sz="2400" u="none" cap="none" strike="noStrike">
              <a:solidFill>
                <a:srgbClr val="000000"/>
              </a:solidFill>
              <a:latin typeface="Amatic SC"/>
              <a:ea typeface="Amatic SC"/>
              <a:cs typeface="Amatic SC"/>
              <a:sym typeface="Amatic SC"/>
            </a:endParaRPr>
          </a:p>
        </p:txBody>
      </p:sp>
      <p:sp>
        <p:nvSpPr>
          <p:cNvPr id="632" name="Google Shape;632;p32"/>
          <p:cNvSpPr txBox="1"/>
          <p:nvPr/>
        </p:nvSpPr>
        <p:spPr>
          <a:xfrm>
            <a:off x="1897350" y="977900"/>
            <a:ext cx="1492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s" sz="1400" u="none" cap="none" strike="noStrike">
                <a:solidFill>
                  <a:schemeClr val="dk2"/>
                </a:solidFill>
                <a:latin typeface="Comfortaa"/>
                <a:ea typeface="Comfortaa"/>
                <a:cs typeface="Comfortaa"/>
                <a:sym typeface="Comfortaa"/>
              </a:rPr>
              <a:t>Jsho</a:t>
            </a:r>
            <a:endParaRPr b="0" i="0" sz="1400" u="none" cap="none" strike="noStrike">
              <a:solidFill>
                <a:srgbClr val="000000"/>
              </a:solidFill>
              <a:latin typeface="Comfortaa"/>
              <a:ea typeface="Comfortaa"/>
              <a:cs typeface="Comfortaa"/>
              <a:sym typeface="Comfortaa"/>
            </a:endParaRPr>
          </a:p>
        </p:txBody>
      </p:sp>
      <p:sp>
        <p:nvSpPr>
          <p:cNvPr id="633" name="Google Shape;633;p32"/>
          <p:cNvSpPr txBox="1"/>
          <p:nvPr/>
        </p:nvSpPr>
        <p:spPr>
          <a:xfrm>
            <a:off x="6417275" y="911463"/>
            <a:ext cx="1492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s" sz="1400" u="none" cap="none" strike="noStrike">
                <a:solidFill>
                  <a:schemeClr val="dk2"/>
                </a:solidFill>
                <a:latin typeface="Playfair Display"/>
                <a:ea typeface="Playfair Display"/>
                <a:cs typeface="Playfair Display"/>
                <a:sym typeface="Playfair Display"/>
              </a:rPr>
              <a:t>Lingodeer</a:t>
            </a:r>
            <a:endParaRPr b="0" i="0" sz="1400" u="none" cap="none" strike="noStrike">
              <a:solidFill>
                <a:srgbClr val="000000"/>
              </a:solidFill>
              <a:latin typeface="Playfair Display"/>
              <a:ea typeface="Playfair Display"/>
              <a:cs typeface="Playfair Display"/>
              <a:sym typeface="Playfair Display"/>
            </a:endParaRPr>
          </a:p>
        </p:txBody>
      </p:sp>
      <p:sp>
        <p:nvSpPr>
          <p:cNvPr id="634" name="Google Shape;634;p32"/>
          <p:cNvSpPr txBox="1"/>
          <p:nvPr/>
        </p:nvSpPr>
        <p:spPr>
          <a:xfrm>
            <a:off x="7115375" y="1987163"/>
            <a:ext cx="18333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s" sz="1400" u="none" cap="none" strike="noStrike">
                <a:solidFill>
                  <a:schemeClr val="dk2"/>
                </a:solidFill>
                <a:latin typeface="EB Garamond"/>
                <a:ea typeface="EB Garamond"/>
                <a:cs typeface="EB Garamond"/>
                <a:sym typeface="EB Garamond"/>
              </a:rPr>
              <a:t>Japanese Dungeon: Learn J-World</a:t>
            </a:r>
            <a:endParaRPr b="0" i="0" sz="1400" u="none" cap="none" strike="noStrike">
              <a:solidFill>
                <a:srgbClr val="000000"/>
              </a:solidFill>
              <a:latin typeface="EB Garamond"/>
              <a:ea typeface="EB Garamond"/>
              <a:cs typeface="EB Garamond"/>
              <a:sym typeface="EB Garamond"/>
            </a:endParaRPr>
          </a:p>
        </p:txBody>
      </p:sp>
      <p:sp>
        <p:nvSpPr>
          <p:cNvPr id="635" name="Google Shape;635;p32"/>
          <p:cNvSpPr txBox="1"/>
          <p:nvPr/>
        </p:nvSpPr>
        <p:spPr>
          <a:xfrm>
            <a:off x="6772300" y="3296238"/>
            <a:ext cx="1492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s" sz="1800" u="none" cap="none" strike="noStrike">
                <a:solidFill>
                  <a:schemeClr val="dk2"/>
                </a:solidFill>
                <a:latin typeface="Permanent Marker"/>
                <a:ea typeface="Permanent Marker"/>
                <a:cs typeface="Permanent Marker"/>
                <a:sym typeface="Permanent Marker"/>
              </a:rPr>
              <a:t>Kanji Study</a:t>
            </a:r>
            <a:endParaRPr b="0" i="0" sz="1800" u="none" cap="none" strike="noStrike">
              <a:solidFill>
                <a:srgbClr val="000000"/>
              </a:solidFill>
              <a:latin typeface="Permanent Marker"/>
              <a:ea typeface="Permanent Marker"/>
              <a:cs typeface="Permanent Marker"/>
              <a:sym typeface="Permanent Marker"/>
            </a:endParaRPr>
          </a:p>
        </p:txBody>
      </p:sp>
      <p:sp>
        <p:nvSpPr>
          <p:cNvPr id="636" name="Google Shape;636;p32"/>
          <p:cNvSpPr txBox="1"/>
          <p:nvPr/>
        </p:nvSpPr>
        <p:spPr>
          <a:xfrm>
            <a:off x="3850825" y="4671400"/>
            <a:ext cx="16785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0" i="0" lang="es" sz="1400" u="none" cap="none" strike="noStrike">
                <a:solidFill>
                  <a:schemeClr val="dk2"/>
                </a:solidFill>
                <a:latin typeface="Arial"/>
                <a:ea typeface="Arial"/>
                <a:cs typeface="Arial"/>
                <a:sym typeface="Arial"/>
              </a:rPr>
              <a:t>Serie Memory Hint</a:t>
            </a:r>
            <a:endParaRPr b="0" i="0" sz="1400" u="none" cap="none" strike="noStrike">
              <a:solidFill>
                <a:srgbClr val="000000"/>
              </a:solidFill>
              <a:latin typeface="Arial"/>
              <a:ea typeface="Arial"/>
              <a:cs typeface="Arial"/>
              <a:sym typeface="Arial"/>
            </a:endParaRPr>
          </a:p>
        </p:txBody>
      </p:sp>
      <p:sp>
        <p:nvSpPr>
          <p:cNvPr id="637" name="Google Shape;637;p32"/>
          <p:cNvSpPr/>
          <p:nvPr/>
        </p:nvSpPr>
        <p:spPr>
          <a:xfrm>
            <a:off x="269800" y="2098775"/>
            <a:ext cx="1828800" cy="405900"/>
          </a:xfrm>
          <a:prstGeom prst="roundRect">
            <a:avLst>
              <a:gd fmla="val 4807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2"/>
          <p:cNvSpPr txBox="1"/>
          <p:nvPr/>
        </p:nvSpPr>
        <p:spPr>
          <a:xfrm>
            <a:off x="269800" y="2127413"/>
            <a:ext cx="20022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Permanent Marker"/>
                <a:ea typeface="Permanent Marker"/>
                <a:cs typeface="Permanent Marker"/>
                <a:sym typeface="Permanent Marker"/>
              </a:rPr>
              <a:t>Learn Japanese to survive</a:t>
            </a:r>
            <a:endParaRPr b="0" i="0" sz="1000" u="none" cap="none" strike="noStrike">
              <a:solidFill>
                <a:srgbClr val="000000"/>
              </a:solidFill>
              <a:latin typeface="Permanent Marker"/>
              <a:ea typeface="Permanent Marker"/>
              <a:cs typeface="Permanent Marker"/>
              <a:sym typeface="Permanent Mark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33"/>
          <p:cNvSpPr/>
          <p:nvPr/>
        </p:nvSpPr>
        <p:spPr>
          <a:xfrm>
            <a:off x="3178950" y="1238300"/>
            <a:ext cx="2890200" cy="283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33"/>
          <p:cNvPicPr preferRelativeResize="0"/>
          <p:nvPr/>
        </p:nvPicPr>
        <p:blipFill rotWithShape="1">
          <a:blip r:embed="rId3">
            <a:alphaModFix/>
          </a:blip>
          <a:srcRect b="26511" l="0" r="0" t="23645"/>
          <a:stretch/>
        </p:blipFill>
        <p:spPr>
          <a:xfrm>
            <a:off x="3730925" y="2744970"/>
            <a:ext cx="1824250" cy="474092"/>
          </a:xfrm>
          <a:prstGeom prst="rect">
            <a:avLst/>
          </a:prstGeom>
          <a:noFill/>
          <a:ln cap="flat" cmpd="sng" w="19050">
            <a:solidFill>
              <a:schemeClr val="dk2"/>
            </a:solidFill>
            <a:prstDash val="solid"/>
            <a:round/>
            <a:headEnd len="sm" w="sm" type="none"/>
            <a:tailEnd len="sm" w="sm" type="none"/>
          </a:ln>
        </p:spPr>
      </p:pic>
      <p:sp>
        <p:nvSpPr>
          <p:cNvPr id="645" name="Google Shape;645;p33"/>
          <p:cNvSpPr txBox="1"/>
          <p:nvPr>
            <p:ph type="title"/>
          </p:nvPr>
        </p:nvSpPr>
        <p:spPr>
          <a:xfrm>
            <a:off x="-277025" y="88625"/>
            <a:ext cx="3965400" cy="39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s" sz="1800" u="none" cap="none" strike="noStrike">
                <a:solidFill>
                  <a:schemeClr val="dk1"/>
                </a:solidFill>
                <a:latin typeface="Lora"/>
                <a:ea typeface="Lora"/>
                <a:cs typeface="Lora"/>
                <a:sym typeface="Lora"/>
              </a:rPr>
              <a:t>Webs para aprender Japonés </a:t>
            </a:r>
            <a:endParaRPr b="0" i="0" sz="1800" u="none" cap="none" strike="noStrike">
              <a:solidFill>
                <a:schemeClr val="dk1"/>
              </a:solidFill>
              <a:latin typeface="Lora"/>
              <a:ea typeface="Lora"/>
              <a:cs typeface="Lora"/>
              <a:sym typeface="Lora"/>
            </a:endParaRPr>
          </a:p>
        </p:txBody>
      </p:sp>
      <p:pic>
        <p:nvPicPr>
          <p:cNvPr id="646" name="Google Shape;646;p33"/>
          <p:cNvPicPr preferRelativeResize="0"/>
          <p:nvPr/>
        </p:nvPicPr>
        <p:blipFill rotWithShape="1">
          <a:blip r:embed="rId4">
            <a:alphaModFix/>
          </a:blip>
          <a:srcRect b="0" l="0" r="0" t="0"/>
          <a:stretch/>
        </p:blipFill>
        <p:spPr>
          <a:xfrm>
            <a:off x="3730925" y="3267450"/>
            <a:ext cx="1824240" cy="394200"/>
          </a:xfrm>
          <a:prstGeom prst="rect">
            <a:avLst/>
          </a:prstGeom>
          <a:noFill/>
          <a:ln cap="flat" cmpd="sng" w="19050">
            <a:solidFill>
              <a:schemeClr val="dk2"/>
            </a:solidFill>
            <a:prstDash val="solid"/>
            <a:round/>
            <a:headEnd len="sm" w="sm" type="none"/>
            <a:tailEnd len="sm" w="sm" type="none"/>
          </a:ln>
        </p:spPr>
      </p:pic>
      <p:sp>
        <p:nvSpPr>
          <p:cNvPr id="647" name="Google Shape;647;p33"/>
          <p:cNvSpPr/>
          <p:nvPr/>
        </p:nvSpPr>
        <p:spPr>
          <a:xfrm>
            <a:off x="2876101" y="1019600"/>
            <a:ext cx="3461700" cy="3274500"/>
          </a:xfrm>
          <a:prstGeom prst="donut">
            <a:avLst>
              <a:gd fmla="val 381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3"/>
          <p:cNvSpPr/>
          <p:nvPr/>
        </p:nvSpPr>
        <p:spPr>
          <a:xfrm>
            <a:off x="3015463" y="1019600"/>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49" name="Google Shape;649;p33"/>
          <p:cNvSpPr/>
          <p:nvPr/>
        </p:nvSpPr>
        <p:spPr>
          <a:xfrm>
            <a:off x="4149600" y="610063"/>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0" name="Google Shape;650;p33"/>
          <p:cNvSpPr/>
          <p:nvPr/>
        </p:nvSpPr>
        <p:spPr>
          <a:xfrm>
            <a:off x="5314938" y="873350"/>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1" name="Google Shape;651;p33"/>
          <p:cNvSpPr/>
          <p:nvPr/>
        </p:nvSpPr>
        <p:spPr>
          <a:xfrm>
            <a:off x="5959313" y="1750025"/>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2" name="Google Shape;652;p33"/>
          <p:cNvSpPr/>
          <p:nvPr/>
        </p:nvSpPr>
        <p:spPr>
          <a:xfrm>
            <a:off x="5959313" y="2874750"/>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3" name="Google Shape;653;p33"/>
          <p:cNvSpPr/>
          <p:nvPr/>
        </p:nvSpPr>
        <p:spPr>
          <a:xfrm>
            <a:off x="5112338" y="3780925"/>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4" name="Google Shape;654;p33"/>
          <p:cNvSpPr/>
          <p:nvPr/>
        </p:nvSpPr>
        <p:spPr>
          <a:xfrm>
            <a:off x="2719813" y="3267450"/>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5" name="Google Shape;655;p33"/>
          <p:cNvSpPr/>
          <p:nvPr/>
        </p:nvSpPr>
        <p:spPr>
          <a:xfrm>
            <a:off x="3730913" y="3962950"/>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6" name="Google Shape;656;p33"/>
          <p:cNvSpPr/>
          <p:nvPr/>
        </p:nvSpPr>
        <p:spPr>
          <a:xfrm>
            <a:off x="2415688" y="2029375"/>
            <a:ext cx="792300" cy="76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s" sz="1000" u="none" cap="none" strike="noStrike">
                <a:solidFill>
                  <a:schemeClr val="dk2"/>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657" name="Google Shape;657;p33"/>
          <p:cNvSpPr/>
          <p:nvPr/>
        </p:nvSpPr>
        <p:spPr>
          <a:xfrm>
            <a:off x="1256525" y="1198700"/>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3"/>
          <p:cNvSpPr/>
          <p:nvPr/>
        </p:nvSpPr>
        <p:spPr>
          <a:xfrm>
            <a:off x="669825" y="2208475"/>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3"/>
          <p:cNvSpPr/>
          <p:nvPr/>
        </p:nvSpPr>
        <p:spPr>
          <a:xfrm>
            <a:off x="956575" y="3463050"/>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3"/>
          <p:cNvSpPr/>
          <p:nvPr/>
        </p:nvSpPr>
        <p:spPr>
          <a:xfrm>
            <a:off x="2007525" y="4177025"/>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3"/>
          <p:cNvSpPr/>
          <p:nvPr/>
        </p:nvSpPr>
        <p:spPr>
          <a:xfrm>
            <a:off x="5883500" y="1052450"/>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3"/>
          <p:cNvSpPr/>
          <p:nvPr/>
        </p:nvSpPr>
        <p:spPr>
          <a:xfrm>
            <a:off x="6492675" y="1963600"/>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3"/>
          <p:cNvSpPr/>
          <p:nvPr/>
        </p:nvSpPr>
        <p:spPr>
          <a:xfrm>
            <a:off x="6492675" y="3053850"/>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3"/>
          <p:cNvSpPr/>
          <p:nvPr/>
        </p:nvSpPr>
        <p:spPr>
          <a:xfrm>
            <a:off x="3580650" y="337925"/>
            <a:ext cx="19827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3"/>
          <p:cNvSpPr/>
          <p:nvPr/>
        </p:nvSpPr>
        <p:spPr>
          <a:xfrm>
            <a:off x="5600150" y="3999475"/>
            <a:ext cx="2103300" cy="40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p33"/>
          <p:cNvPicPr preferRelativeResize="0"/>
          <p:nvPr/>
        </p:nvPicPr>
        <p:blipFill rotWithShape="1">
          <a:blip r:embed="rId5">
            <a:alphaModFix/>
          </a:blip>
          <a:srcRect b="0" l="0" r="0" t="0"/>
          <a:stretch/>
        </p:blipFill>
        <p:spPr>
          <a:xfrm>
            <a:off x="3730925" y="2391033"/>
            <a:ext cx="1824250" cy="305542"/>
          </a:xfrm>
          <a:prstGeom prst="rect">
            <a:avLst/>
          </a:prstGeom>
          <a:noFill/>
          <a:ln cap="flat" cmpd="sng" w="19050">
            <a:solidFill>
              <a:schemeClr val="dk2"/>
            </a:solidFill>
            <a:prstDash val="solid"/>
            <a:round/>
            <a:headEnd len="sm" w="sm" type="none"/>
            <a:tailEnd len="sm" w="sm" type="none"/>
          </a:ln>
        </p:spPr>
      </p:pic>
      <p:pic>
        <p:nvPicPr>
          <p:cNvPr id="667" name="Google Shape;667;p33"/>
          <p:cNvPicPr preferRelativeResize="0"/>
          <p:nvPr/>
        </p:nvPicPr>
        <p:blipFill rotWithShape="1">
          <a:blip r:embed="rId6">
            <a:alphaModFix/>
          </a:blip>
          <a:srcRect b="0" l="0" r="0" t="0"/>
          <a:stretch/>
        </p:blipFill>
        <p:spPr>
          <a:xfrm>
            <a:off x="3731472" y="2040087"/>
            <a:ext cx="1823154" cy="305550"/>
          </a:xfrm>
          <a:prstGeom prst="rect">
            <a:avLst/>
          </a:prstGeom>
          <a:noFill/>
          <a:ln cap="flat" cmpd="sng" w="19050">
            <a:solidFill>
              <a:schemeClr val="dk2"/>
            </a:solidFill>
            <a:prstDash val="solid"/>
            <a:round/>
            <a:headEnd len="sm" w="sm" type="none"/>
            <a:tailEnd len="sm" w="sm" type="none"/>
          </a:ln>
        </p:spPr>
      </p:pic>
      <p:pic>
        <p:nvPicPr>
          <p:cNvPr id="668" name="Google Shape;668;p33"/>
          <p:cNvPicPr preferRelativeResize="0"/>
          <p:nvPr/>
        </p:nvPicPr>
        <p:blipFill rotWithShape="1">
          <a:blip r:embed="rId7">
            <a:alphaModFix/>
          </a:blip>
          <a:srcRect b="0" l="0" r="0" t="0"/>
          <a:stretch/>
        </p:blipFill>
        <p:spPr>
          <a:xfrm>
            <a:off x="3980262" y="1520600"/>
            <a:ext cx="1238043" cy="474075"/>
          </a:xfrm>
          <a:prstGeom prst="rect">
            <a:avLst/>
          </a:prstGeom>
          <a:noFill/>
          <a:ln cap="flat" cmpd="sng" w="19050">
            <a:solidFill>
              <a:schemeClr val="dk2"/>
            </a:solidFill>
            <a:prstDash val="solid"/>
            <a:round/>
            <a:headEnd len="sm" w="sm" type="none"/>
            <a:tailEnd len="sm" w="sm" type="none"/>
          </a:ln>
        </p:spPr>
      </p:pic>
      <p:sp>
        <p:nvSpPr>
          <p:cNvPr id="669" name="Google Shape;669;p33"/>
          <p:cNvSpPr/>
          <p:nvPr/>
        </p:nvSpPr>
        <p:spPr>
          <a:xfrm>
            <a:off x="3088025" y="1188300"/>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3"/>
          <p:cNvSpPr/>
          <p:nvPr/>
        </p:nvSpPr>
        <p:spPr>
          <a:xfrm>
            <a:off x="2489200" y="2198425"/>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3"/>
          <p:cNvSpPr/>
          <p:nvPr/>
        </p:nvSpPr>
        <p:spPr>
          <a:xfrm>
            <a:off x="2809150" y="3453000"/>
            <a:ext cx="4845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3"/>
          <p:cNvSpPr/>
          <p:nvPr/>
        </p:nvSpPr>
        <p:spPr>
          <a:xfrm>
            <a:off x="2782025" y="3453000"/>
            <a:ext cx="484500" cy="2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3"/>
          <p:cNvSpPr/>
          <p:nvPr/>
        </p:nvSpPr>
        <p:spPr>
          <a:xfrm>
            <a:off x="3831525" y="4166975"/>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3"/>
          <p:cNvSpPr/>
          <p:nvPr/>
        </p:nvSpPr>
        <p:spPr>
          <a:xfrm>
            <a:off x="3781000" y="4166975"/>
            <a:ext cx="492600" cy="39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3"/>
          <p:cNvSpPr/>
          <p:nvPr/>
        </p:nvSpPr>
        <p:spPr>
          <a:xfrm>
            <a:off x="5306875" y="3989425"/>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3"/>
          <p:cNvSpPr/>
          <p:nvPr/>
        </p:nvSpPr>
        <p:spPr>
          <a:xfrm>
            <a:off x="5361725" y="3989425"/>
            <a:ext cx="492600" cy="1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3"/>
          <p:cNvSpPr/>
          <p:nvPr/>
        </p:nvSpPr>
        <p:spPr>
          <a:xfrm>
            <a:off x="6183675" y="3043800"/>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3"/>
          <p:cNvSpPr/>
          <p:nvPr/>
        </p:nvSpPr>
        <p:spPr>
          <a:xfrm>
            <a:off x="6160450" y="1953550"/>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3"/>
          <p:cNvSpPr/>
          <p:nvPr/>
        </p:nvSpPr>
        <p:spPr>
          <a:xfrm>
            <a:off x="6209425" y="1953550"/>
            <a:ext cx="492600" cy="15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3"/>
          <p:cNvSpPr/>
          <p:nvPr/>
        </p:nvSpPr>
        <p:spPr>
          <a:xfrm>
            <a:off x="5542100" y="1042400"/>
            <a:ext cx="492600" cy="429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3"/>
          <p:cNvSpPr/>
          <p:nvPr/>
        </p:nvSpPr>
        <p:spPr>
          <a:xfrm>
            <a:off x="4244725" y="685225"/>
            <a:ext cx="600900" cy="13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3"/>
          <p:cNvSpPr txBox="1"/>
          <p:nvPr/>
        </p:nvSpPr>
        <p:spPr>
          <a:xfrm>
            <a:off x="815200" y="2211725"/>
            <a:ext cx="1361400" cy="30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400" u="none" cap="none" strike="noStrike">
                <a:solidFill>
                  <a:schemeClr val="dk2"/>
                </a:solidFill>
                <a:latin typeface="Impact"/>
                <a:ea typeface="Impact"/>
                <a:cs typeface="Impact"/>
                <a:sym typeface="Impact"/>
              </a:rPr>
              <a:t>Marugoto Plus</a:t>
            </a:r>
            <a:endParaRPr b="0" i="0" sz="1400" u="none" cap="none" strike="noStrike">
              <a:solidFill>
                <a:srgbClr val="000000"/>
              </a:solidFill>
              <a:latin typeface="Impact"/>
              <a:ea typeface="Impact"/>
              <a:cs typeface="Impact"/>
              <a:sym typeface="Impact"/>
            </a:endParaRPr>
          </a:p>
        </p:txBody>
      </p:sp>
      <p:sp>
        <p:nvSpPr>
          <p:cNvPr id="683" name="Google Shape;683;p33"/>
          <p:cNvSpPr txBox="1"/>
          <p:nvPr/>
        </p:nvSpPr>
        <p:spPr>
          <a:xfrm>
            <a:off x="1413175" y="1215200"/>
            <a:ext cx="1602300" cy="30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400" u="none" cap="none" strike="noStrike">
                <a:solidFill>
                  <a:schemeClr val="dk2"/>
                </a:solidFill>
                <a:latin typeface="Lobster"/>
                <a:ea typeface="Lobster"/>
                <a:cs typeface="Lobster"/>
                <a:sym typeface="Lobster"/>
              </a:rPr>
              <a:t>Espai Wabi-Sabi</a:t>
            </a:r>
            <a:endParaRPr b="0" i="0" sz="1400" u="none" cap="none" strike="noStrike">
              <a:solidFill>
                <a:srgbClr val="000000"/>
              </a:solidFill>
              <a:latin typeface="Lobster"/>
              <a:ea typeface="Lobster"/>
              <a:cs typeface="Lobster"/>
              <a:sym typeface="Lobster"/>
            </a:endParaRPr>
          </a:p>
        </p:txBody>
      </p:sp>
      <p:sp>
        <p:nvSpPr>
          <p:cNvPr id="684" name="Google Shape;684;p33"/>
          <p:cNvSpPr txBox="1"/>
          <p:nvPr/>
        </p:nvSpPr>
        <p:spPr>
          <a:xfrm>
            <a:off x="1088325" y="3463050"/>
            <a:ext cx="1667100" cy="30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400" u="none" cap="none" strike="noStrike">
                <a:solidFill>
                  <a:schemeClr val="dk2"/>
                </a:solidFill>
                <a:latin typeface="Roboto"/>
                <a:ea typeface="Roboto"/>
                <a:cs typeface="Roboto"/>
                <a:sym typeface="Roboto"/>
              </a:rPr>
              <a:t>Nihongo Ichiban</a:t>
            </a:r>
            <a:endParaRPr b="0" i="0" sz="1400" u="none" cap="none" strike="noStrike">
              <a:solidFill>
                <a:srgbClr val="000000"/>
              </a:solidFill>
              <a:latin typeface="Roboto"/>
              <a:ea typeface="Roboto"/>
              <a:cs typeface="Roboto"/>
              <a:sym typeface="Roboto"/>
            </a:endParaRPr>
          </a:p>
        </p:txBody>
      </p:sp>
      <p:sp>
        <p:nvSpPr>
          <p:cNvPr id="685" name="Google Shape;685;p33"/>
          <p:cNvSpPr txBox="1"/>
          <p:nvPr/>
        </p:nvSpPr>
        <p:spPr>
          <a:xfrm>
            <a:off x="2300200" y="4206700"/>
            <a:ext cx="11493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400" u="none" cap="none" strike="noStrike">
                <a:solidFill>
                  <a:schemeClr val="dk2"/>
                </a:solidFill>
                <a:latin typeface="Times New Roman"/>
                <a:ea typeface="Times New Roman"/>
                <a:cs typeface="Times New Roman"/>
                <a:sym typeface="Times New Roman"/>
              </a:rPr>
              <a:t>Kira-Sensei</a:t>
            </a:r>
            <a:endParaRPr b="0" i="0" sz="1400" u="none" cap="none" strike="noStrike">
              <a:solidFill>
                <a:srgbClr val="000000"/>
              </a:solidFill>
              <a:latin typeface="Times New Roman"/>
              <a:ea typeface="Times New Roman"/>
              <a:cs typeface="Times New Roman"/>
              <a:sym typeface="Times New Roman"/>
            </a:endParaRPr>
          </a:p>
        </p:txBody>
      </p:sp>
      <p:sp>
        <p:nvSpPr>
          <p:cNvPr id="686" name="Google Shape;686;p33"/>
          <p:cNvSpPr txBox="1"/>
          <p:nvPr/>
        </p:nvSpPr>
        <p:spPr>
          <a:xfrm>
            <a:off x="5817275" y="4027225"/>
            <a:ext cx="22098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400" u="none" cap="none" strike="noStrike">
                <a:solidFill>
                  <a:schemeClr val="dk2"/>
                </a:solidFill>
                <a:latin typeface="Spectral"/>
                <a:ea typeface="Spectral"/>
                <a:cs typeface="Spectral"/>
                <a:sym typeface="Spectral"/>
              </a:rPr>
              <a:t>Nihongo 実力アップ！</a:t>
            </a:r>
            <a:endParaRPr b="0" i="0" sz="1400" u="none" cap="none" strike="noStrike">
              <a:solidFill>
                <a:srgbClr val="000000"/>
              </a:solidFill>
              <a:latin typeface="Spectral"/>
              <a:ea typeface="Spectral"/>
              <a:cs typeface="Spectral"/>
              <a:sym typeface="Spectral"/>
            </a:endParaRPr>
          </a:p>
        </p:txBody>
      </p:sp>
      <p:sp>
        <p:nvSpPr>
          <p:cNvPr id="687" name="Google Shape;687;p33"/>
          <p:cNvSpPr txBox="1"/>
          <p:nvPr/>
        </p:nvSpPr>
        <p:spPr>
          <a:xfrm>
            <a:off x="6724275" y="3096250"/>
            <a:ext cx="22335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100" u="none" cap="none" strike="noStrike">
                <a:solidFill>
                  <a:schemeClr val="dk2"/>
                </a:solidFill>
                <a:latin typeface="Georgia"/>
                <a:ea typeface="Georgia"/>
                <a:cs typeface="Georgia"/>
                <a:sym typeface="Georgia"/>
              </a:rPr>
              <a:t>That Japanese Man Yuta</a:t>
            </a:r>
            <a:endParaRPr b="0" i="0" sz="1100" u="none" cap="none" strike="noStrike">
              <a:solidFill>
                <a:srgbClr val="000000"/>
              </a:solidFill>
              <a:latin typeface="Georgia"/>
              <a:ea typeface="Georgia"/>
              <a:cs typeface="Georgia"/>
              <a:sym typeface="Georgia"/>
            </a:endParaRPr>
          </a:p>
        </p:txBody>
      </p:sp>
      <p:sp>
        <p:nvSpPr>
          <p:cNvPr id="688" name="Google Shape;688;p33"/>
          <p:cNvSpPr txBox="1"/>
          <p:nvPr/>
        </p:nvSpPr>
        <p:spPr>
          <a:xfrm>
            <a:off x="6702025" y="1993775"/>
            <a:ext cx="1708500" cy="27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1100"/>
              <a:buFont typeface="Arial"/>
              <a:buNone/>
            </a:pPr>
            <a:r>
              <a:rPr b="0" i="0" lang="es" sz="1100" u="none" cap="none" strike="noStrike">
                <a:solidFill>
                  <a:schemeClr val="dk2"/>
                </a:solidFill>
                <a:latin typeface="Oswald"/>
                <a:ea typeface="Oswald"/>
                <a:cs typeface="Oswald"/>
                <a:sym typeface="Oswald"/>
              </a:rPr>
              <a:t>Hablemos japonés NHK</a:t>
            </a:r>
            <a:endParaRPr b="0" i="0" sz="1100" u="none" cap="none" strike="noStrike">
              <a:solidFill>
                <a:srgbClr val="000000"/>
              </a:solidFill>
              <a:latin typeface="Oswald"/>
              <a:ea typeface="Oswald"/>
              <a:cs typeface="Oswald"/>
              <a:sym typeface="Oswald"/>
            </a:endParaRPr>
          </a:p>
        </p:txBody>
      </p:sp>
      <p:sp>
        <p:nvSpPr>
          <p:cNvPr id="689" name="Google Shape;689;p33"/>
          <p:cNvSpPr txBox="1"/>
          <p:nvPr/>
        </p:nvSpPr>
        <p:spPr>
          <a:xfrm>
            <a:off x="6160450" y="1104350"/>
            <a:ext cx="1632900" cy="30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0" i="0" lang="es" sz="1100" u="none" cap="none" strike="noStrike">
                <a:solidFill>
                  <a:schemeClr val="dk2"/>
                </a:solidFill>
                <a:latin typeface="Pacifico"/>
                <a:ea typeface="Pacifico"/>
                <a:cs typeface="Pacifico"/>
                <a:sym typeface="Pacifico"/>
              </a:rPr>
              <a:t>JapanesePod101.com</a:t>
            </a:r>
            <a:endParaRPr b="0" i="0" sz="1100" u="none" cap="none" strike="noStrike">
              <a:solidFill>
                <a:srgbClr val="000000"/>
              </a:solidFill>
              <a:latin typeface="Pacifico"/>
              <a:ea typeface="Pacifico"/>
              <a:cs typeface="Pacifico"/>
              <a:sym typeface="Pacifico"/>
            </a:endParaRPr>
          </a:p>
        </p:txBody>
      </p:sp>
      <p:sp>
        <p:nvSpPr>
          <p:cNvPr id="690" name="Google Shape;690;p33"/>
          <p:cNvSpPr txBox="1"/>
          <p:nvPr/>
        </p:nvSpPr>
        <p:spPr>
          <a:xfrm>
            <a:off x="4084500" y="337925"/>
            <a:ext cx="922500" cy="4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Anton"/>
                <a:ea typeface="Anton"/>
                <a:cs typeface="Anton"/>
                <a:sym typeface="Anton"/>
              </a:rPr>
              <a:t>Jisho.org</a:t>
            </a:r>
            <a:endParaRPr b="0" i="0" sz="1400" u="none" cap="none" strike="noStrike">
              <a:solidFill>
                <a:srgbClr val="666666"/>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34"/>
          <p:cNvPicPr preferRelativeResize="0"/>
          <p:nvPr/>
        </p:nvPicPr>
        <p:blipFill rotWithShape="1">
          <a:blip r:embed="rId3">
            <a:alphaModFix/>
          </a:blip>
          <a:srcRect b="0" l="0" r="0" t="0"/>
          <a:stretch/>
        </p:blipFill>
        <p:spPr>
          <a:xfrm>
            <a:off x="1238025" y="-108050"/>
            <a:ext cx="3783468" cy="1576475"/>
          </a:xfrm>
          <a:prstGeom prst="rect">
            <a:avLst/>
          </a:prstGeom>
          <a:noFill/>
          <a:ln>
            <a:noFill/>
          </a:ln>
        </p:spPr>
      </p:pic>
      <p:pic>
        <p:nvPicPr>
          <p:cNvPr id="696" name="Google Shape;696;p34"/>
          <p:cNvPicPr preferRelativeResize="0"/>
          <p:nvPr/>
        </p:nvPicPr>
        <p:blipFill rotWithShape="1">
          <a:blip r:embed="rId4">
            <a:alphaModFix/>
          </a:blip>
          <a:srcRect b="0" l="0" r="0" t="0"/>
          <a:stretch/>
        </p:blipFill>
        <p:spPr>
          <a:xfrm>
            <a:off x="1635359" y="1220075"/>
            <a:ext cx="1658217" cy="1243674"/>
          </a:xfrm>
          <a:prstGeom prst="rect">
            <a:avLst/>
          </a:prstGeom>
          <a:noFill/>
          <a:ln>
            <a:noFill/>
          </a:ln>
        </p:spPr>
      </p:pic>
      <p:pic>
        <p:nvPicPr>
          <p:cNvPr id="697" name="Google Shape;697;p34"/>
          <p:cNvPicPr preferRelativeResize="0"/>
          <p:nvPr/>
        </p:nvPicPr>
        <p:blipFill rotWithShape="1">
          <a:blip r:embed="rId5">
            <a:alphaModFix/>
          </a:blip>
          <a:srcRect b="0" l="0" r="0" t="0"/>
          <a:stretch/>
        </p:blipFill>
        <p:spPr>
          <a:xfrm>
            <a:off x="0" y="1220069"/>
            <a:ext cx="1658226" cy="1243680"/>
          </a:xfrm>
          <a:prstGeom prst="rect">
            <a:avLst/>
          </a:prstGeom>
          <a:noFill/>
          <a:ln>
            <a:noFill/>
          </a:ln>
        </p:spPr>
      </p:pic>
      <p:pic>
        <p:nvPicPr>
          <p:cNvPr id="698" name="Google Shape;698;p34"/>
          <p:cNvPicPr preferRelativeResize="0"/>
          <p:nvPr/>
        </p:nvPicPr>
        <p:blipFill rotWithShape="1">
          <a:blip r:embed="rId6">
            <a:alphaModFix/>
          </a:blip>
          <a:srcRect b="0" l="0" r="0" t="0"/>
          <a:stretch/>
        </p:blipFill>
        <p:spPr>
          <a:xfrm>
            <a:off x="5139925" y="1220078"/>
            <a:ext cx="2210926" cy="1243672"/>
          </a:xfrm>
          <a:prstGeom prst="rect">
            <a:avLst/>
          </a:prstGeom>
          <a:noFill/>
          <a:ln>
            <a:noFill/>
          </a:ln>
        </p:spPr>
      </p:pic>
      <p:pic>
        <p:nvPicPr>
          <p:cNvPr id="699" name="Google Shape;699;p34"/>
          <p:cNvPicPr preferRelativeResize="0"/>
          <p:nvPr/>
        </p:nvPicPr>
        <p:blipFill rotWithShape="1">
          <a:blip r:embed="rId7">
            <a:alphaModFix/>
          </a:blip>
          <a:srcRect b="0" l="0" r="0" t="0"/>
          <a:stretch/>
        </p:blipFill>
        <p:spPr>
          <a:xfrm>
            <a:off x="0" y="2416075"/>
            <a:ext cx="2733951" cy="1490473"/>
          </a:xfrm>
          <a:prstGeom prst="rect">
            <a:avLst/>
          </a:prstGeom>
          <a:noFill/>
          <a:ln>
            <a:noFill/>
          </a:ln>
        </p:spPr>
      </p:pic>
      <p:pic>
        <p:nvPicPr>
          <p:cNvPr id="700" name="Google Shape;700;p34"/>
          <p:cNvPicPr preferRelativeResize="0"/>
          <p:nvPr/>
        </p:nvPicPr>
        <p:blipFill rotWithShape="1">
          <a:blip r:embed="rId8">
            <a:alphaModFix/>
          </a:blip>
          <a:srcRect b="0" l="0" r="0" t="0"/>
          <a:stretch/>
        </p:blipFill>
        <p:spPr>
          <a:xfrm>
            <a:off x="6748425" y="2416063"/>
            <a:ext cx="2395575" cy="1257675"/>
          </a:xfrm>
          <a:prstGeom prst="rect">
            <a:avLst/>
          </a:prstGeom>
          <a:noFill/>
          <a:ln>
            <a:noFill/>
          </a:ln>
        </p:spPr>
      </p:pic>
      <p:pic>
        <p:nvPicPr>
          <p:cNvPr id="701" name="Google Shape;701;p34"/>
          <p:cNvPicPr preferRelativeResize="0"/>
          <p:nvPr/>
        </p:nvPicPr>
        <p:blipFill rotWithShape="1">
          <a:blip r:embed="rId9">
            <a:alphaModFix/>
          </a:blip>
          <a:srcRect b="0" l="0" r="0" t="0"/>
          <a:stretch/>
        </p:blipFill>
        <p:spPr>
          <a:xfrm>
            <a:off x="25" y="3650685"/>
            <a:ext cx="2395575" cy="1492815"/>
          </a:xfrm>
          <a:prstGeom prst="rect">
            <a:avLst/>
          </a:prstGeom>
          <a:noFill/>
          <a:ln>
            <a:noFill/>
          </a:ln>
        </p:spPr>
      </p:pic>
      <p:pic>
        <p:nvPicPr>
          <p:cNvPr id="702" name="Google Shape;702;p34"/>
          <p:cNvPicPr preferRelativeResize="0"/>
          <p:nvPr/>
        </p:nvPicPr>
        <p:blipFill rotWithShape="1">
          <a:blip r:embed="rId10">
            <a:alphaModFix/>
          </a:blip>
          <a:srcRect b="0" l="0" r="0" t="0"/>
          <a:stretch/>
        </p:blipFill>
        <p:spPr>
          <a:xfrm>
            <a:off x="7061348" y="3668850"/>
            <a:ext cx="2210916" cy="1474650"/>
          </a:xfrm>
          <a:prstGeom prst="rect">
            <a:avLst/>
          </a:prstGeom>
          <a:noFill/>
          <a:ln>
            <a:noFill/>
          </a:ln>
        </p:spPr>
      </p:pic>
      <p:pic>
        <p:nvPicPr>
          <p:cNvPr id="703" name="Google Shape;703;p34"/>
          <p:cNvPicPr preferRelativeResize="0"/>
          <p:nvPr/>
        </p:nvPicPr>
        <p:blipFill rotWithShape="1">
          <a:blip r:embed="rId11">
            <a:alphaModFix/>
          </a:blip>
          <a:srcRect b="0" l="0" r="0" t="0"/>
          <a:stretch/>
        </p:blipFill>
        <p:spPr>
          <a:xfrm>
            <a:off x="4540422" y="2416075"/>
            <a:ext cx="2235850" cy="1257675"/>
          </a:xfrm>
          <a:prstGeom prst="rect">
            <a:avLst/>
          </a:prstGeom>
          <a:noFill/>
          <a:ln>
            <a:noFill/>
          </a:ln>
        </p:spPr>
      </p:pic>
      <p:pic>
        <p:nvPicPr>
          <p:cNvPr id="704" name="Google Shape;704;p34"/>
          <p:cNvPicPr preferRelativeResize="0"/>
          <p:nvPr/>
        </p:nvPicPr>
        <p:blipFill rotWithShape="1">
          <a:blip r:embed="rId12">
            <a:alphaModFix/>
          </a:blip>
          <a:srcRect b="0" l="0" r="0" t="0"/>
          <a:stretch/>
        </p:blipFill>
        <p:spPr>
          <a:xfrm>
            <a:off x="4953624" y="3668850"/>
            <a:ext cx="2214144" cy="1474649"/>
          </a:xfrm>
          <a:prstGeom prst="rect">
            <a:avLst/>
          </a:prstGeom>
          <a:noFill/>
          <a:ln>
            <a:noFill/>
          </a:ln>
        </p:spPr>
      </p:pic>
      <p:pic>
        <p:nvPicPr>
          <p:cNvPr id="705" name="Google Shape;705;p34"/>
          <p:cNvPicPr preferRelativeResize="0"/>
          <p:nvPr/>
        </p:nvPicPr>
        <p:blipFill rotWithShape="1">
          <a:blip r:embed="rId13">
            <a:alphaModFix/>
          </a:blip>
          <a:srcRect b="0" l="0" r="0" t="0"/>
          <a:stretch/>
        </p:blipFill>
        <p:spPr>
          <a:xfrm>
            <a:off x="2713093" y="2416075"/>
            <a:ext cx="1893882" cy="1257675"/>
          </a:xfrm>
          <a:prstGeom prst="rect">
            <a:avLst/>
          </a:prstGeom>
          <a:noFill/>
          <a:ln>
            <a:noFill/>
          </a:ln>
        </p:spPr>
      </p:pic>
      <p:pic>
        <p:nvPicPr>
          <p:cNvPr id="706" name="Google Shape;706;p34"/>
          <p:cNvPicPr preferRelativeResize="0"/>
          <p:nvPr/>
        </p:nvPicPr>
        <p:blipFill rotWithShape="1">
          <a:blip r:embed="rId14">
            <a:alphaModFix/>
          </a:blip>
          <a:srcRect b="0" l="0" r="0" t="0"/>
          <a:stretch/>
        </p:blipFill>
        <p:spPr>
          <a:xfrm>
            <a:off x="2366425" y="3668851"/>
            <a:ext cx="2628941" cy="1474650"/>
          </a:xfrm>
          <a:prstGeom prst="rect">
            <a:avLst/>
          </a:prstGeom>
          <a:noFill/>
          <a:ln>
            <a:noFill/>
          </a:ln>
        </p:spPr>
      </p:pic>
      <p:pic>
        <p:nvPicPr>
          <p:cNvPr id="707" name="Google Shape;707;p34"/>
          <p:cNvPicPr preferRelativeResize="0"/>
          <p:nvPr/>
        </p:nvPicPr>
        <p:blipFill rotWithShape="1">
          <a:blip r:embed="rId15">
            <a:alphaModFix/>
          </a:blip>
          <a:srcRect b="0" l="0" r="0" t="0"/>
          <a:stretch/>
        </p:blipFill>
        <p:spPr>
          <a:xfrm>
            <a:off x="7350860" y="1220062"/>
            <a:ext cx="1793140" cy="1196024"/>
          </a:xfrm>
          <a:prstGeom prst="rect">
            <a:avLst/>
          </a:prstGeom>
          <a:noFill/>
          <a:ln>
            <a:noFill/>
          </a:ln>
        </p:spPr>
      </p:pic>
      <p:pic>
        <p:nvPicPr>
          <p:cNvPr id="708" name="Google Shape;708;p34"/>
          <p:cNvPicPr preferRelativeResize="0"/>
          <p:nvPr/>
        </p:nvPicPr>
        <p:blipFill rotWithShape="1">
          <a:blip r:embed="rId16">
            <a:alphaModFix/>
          </a:blip>
          <a:srcRect b="0" l="0" r="0" t="0"/>
          <a:stretch/>
        </p:blipFill>
        <p:spPr>
          <a:xfrm>
            <a:off x="3258776" y="1220075"/>
            <a:ext cx="1915949" cy="1196000"/>
          </a:xfrm>
          <a:prstGeom prst="rect">
            <a:avLst/>
          </a:prstGeom>
          <a:noFill/>
          <a:ln>
            <a:noFill/>
          </a:ln>
        </p:spPr>
      </p:pic>
      <p:pic>
        <p:nvPicPr>
          <p:cNvPr id="709" name="Google Shape;709;p34"/>
          <p:cNvPicPr preferRelativeResize="0"/>
          <p:nvPr/>
        </p:nvPicPr>
        <p:blipFill rotWithShape="1">
          <a:blip r:embed="rId17">
            <a:alphaModFix/>
          </a:blip>
          <a:srcRect b="0" l="0" r="0" t="0"/>
          <a:stretch/>
        </p:blipFill>
        <p:spPr>
          <a:xfrm>
            <a:off x="7469263" y="-25200"/>
            <a:ext cx="1674737" cy="1257675"/>
          </a:xfrm>
          <a:prstGeom prst="rect">
            <a:avLst/>
          </a:prstGeom>
          <a:noFill/>
          <a:ln>
            <a:noFill/>
          </a:ln>
        </p:spPr>
      </p:pic>
      <p:pic>
        <p:nvPicPr>
          <p:cNvPr id="710" name="Google Shape;710;p34"/>
          <p:cNvPicPr preferRelativeResize="0"/>
          <p:nvPr/>
        </p:nvPicPr>
        <p:blipFill rotWithShape="1">
          <a:blip r:embed="rId18">
            <a:alphaModFix/>
          </a:blip>
          <a:srcRect b="0" l="0" r="0" t="0"/>
          <a:stretch/>
        </p:blipFill>
        <p:spPr>
          <a:xfrm>
            <a:off x="5601424" y="-18200"/>
            <a:ext cx="1867851" cy="1243675"/>
          </a:xfrm>
          <a:prstGeom prst="rect">
            <a:avLst/>
          </a:prstGeom>
          <a:noFill/>
          <a:ln>
            <a:noFill/>
          </a:ln>
        </p:spPr>
      </p:pic>
      <p:pic>
        <p:nvPicPr>
          <p:cNvPr id="711" name="Google Shape;711;p34"/>
          <p:cNvPicPr preferRelativeResize="0"/>
          <p:nvPr/>
        </p:nvPicPr>
        <p:blipFill rotWithShape="1">
          <a:blip r:embed="rId19">
            <a:alphaModFix/>
          </a:blip>
          <a:srcRect b="0" l="0" r="0" t="0"/>
          <a:stretch/>
        </p:blipFill>
        <p:spPr>
          <a:xfrm>
            <a:off x="3943200" y="-18194"/>
            <a:ext cx="1658226" cy="1243669"/>
          </a:xfrm>
          <a:prstGeom prst="rect">
            <a:avLst/>
          </a:prstGeom>
          <a:noFill/>
          <a:ln>
            <a:noFill/>
          </a:ln>
        </p:spPr>
      </p:pic>
      <p:pic>
        <p:nvPicPr>
          <p:cNvPr id="712" name="Google Shape;712;p34"/>
          <p:cNvPicPr preferRelativeResize="0"/>
          <p:nvPr/>
        </p:nvPicPr>
        <p:blipFill rotWithShape="1">
          <a:blip r:embed="rId20">
            <a:alphaModFix/>
          </a:blip>
          <a:srcRect b="0" l="0" r="0" t="0"/>
          <a:stretch/>
        </p:blipFill>
        <p:spPr>
          <a:xfrm>
            <a:off x="932762" y="-18200"/>
            <a:ext cx="995913" cy="1243674"/>
          </a:xfrm>
          <a:prstGeom prst="rect">
            <a:avLst/>
          </a:prstGeom>
          <a:noFill/>
          <a:ln>
            <a:noFill/>
          </a:ln>
        </p:spPr>
      </p:pic>
      <p:pic>
        <p:nvPicPr>
          <p:cNvPr id="713" name="Google Shape;713;p34"/>
          <p:cNvPicPr preferRelativeResize="0"/>
          <p:nvPr/>
        </p:nvPicPr>
        <p:blipFill rotWithShape="1">
          <a:blip r:embed="rId21">
            <a:alphaModFix/>
          </a:blip>
          <a:srcRect b="0" l="0" r="0" t="0"/>
          <a:stretch/>
        </p:blipFill>
        <p:spPr>
          <a:xfrm>
            <a:off x="0" y="-18200"/>
            <a:ext cx="932744" cy="1243676"/>
          </a:xfrm>
          <a:prstGeom prst="rect">
            <a:avLst/>
          </a:prstGeom>
          <a:noFill/>
          <a:ln>
            <a:noFill/>
          </a:ln>
        </p:spPr>
      </p:pic>
      <p:sp>
        <p:nvSpPr>
          <p:cNvPr id="714" name="Google Shape;714;p34"/>
          <p:cNvSpPr/>
          <p:nvPr/>
        </p:nvSpPr>
        <p:spPr>
          <a:xfrm>
            <a:off x="0" y="2150675"/>
            <a:ext cx="9144000" cy="528900"/>
          </a:xfrm>
          <a:prstGeom prst="rect">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Kaushan Script"/>
                <a:ea typeface="Kaushan Script"/>
                <a:cs typeface="Kaushan Script"/>
                <a:sym typeface="Kaushan Script"/>
              </a:rPr>
              <a:t>Pero.. por qué?</a:t>
            </a:r>
            <a:endParaRPr b="0" i="0" sz="1800" u="none" cap="none" strike="noStrike">
              <a:solidFill>
                <a:srgbClr val="000000"/>
              </a:solidFill>
              <a:latin typeface="Kaushan Script"/>
              <a:ea typeface="Kaushan Script"/>
              <a:cs typeface="Kaushan Script"/>
              <a:sym typeface="Kaushan Script"/>
            </a:endParaRPr>
          </a:p>
        </p:txBody>
      </p:sp>
      <p:sp>
        <p:nvSpPr>
          <p:cNvPr id="715" name="Google Shape;715;p34"/>
          <p:cNvSpPr/>
          <p:nvPr/>
        </p:nvSpPr>
        <p:spPr>
          <a:xfrm>
            <a:off x="0" y="2150675"/>
            <a:ext cx="9144000" cy="528900"/>
          </a:xfrm>
          <a:prstGeom prst="rect">
            <a:avLst/>
          </a:prstGeom>
          <a:solidFill>
            <a:srgbClr val="A64D79"/>
          </a:solidFill>
          <a:ln cap="flat" cmpd="sng" w="19050">
            <a:solidFill>
              <a:schemeClr val="dk2"/>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Arial"/>
                <a:ea typeface="Arial"/>
                <a:cs typeface="Arial"/>
                <a:sym typeface="Arial"/>
              </a:rPr>
              <a:t>如何して</a:t>
            </a:r>
            <a:endParaRPr b="1" i="0" sz="1800" u="none" cap="none" strike="noStrike">
              <a:solidFill>
                <a:schemeClr val="lt1"/>
              </a:solidFill>
              <a:latin typeface="Kaushan Script"/>
              <a:ea typeface="Kaushan Script"/>
              <a:cs typeface="Kaushan Script"/>
              <a:sym typeface="Kausha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600"/>
                                        <p:tgtEl>
                                          <p:spTgt spid="715"/>
                                        </p:tgtEl>
                                      </p:cBhvr>
                                    </p:animEffect>
                                    <p:set>
                                      <p:cBhvr>
                                        <p:cTn dur="1" fill="hold">
                                          <p:stCondLst>
                                            <p:cond delay="1600"/>
                                          </p:stCondLst>
                                        </p:cTn>
                                        <p:tgtEl>
                                          <p:spTgt spid="7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14"/>
                                        </p:tgtEl>
                                      </p:cBhvr>
                                    </p:animEffect>
                                    <p:set>
                                      <p:cBhvr>
                                        <p:cTn dur="1" fill="hold">
                                          <p:stCondLst>
                                            <p:cond delay="1000"/>
                                          </p:stCondLst>
                                        </p:cTn>
                                        <p:tgtEl>
                                          <p:spTgt spid="7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Google Shape;720;p35"/>
          <p:cNvPicPr preferRelativeResize="0"/>
          <p:nvPr/>
        </p:nvPicPr>
        <p:blipFill rotWithShape="1">
          <a:blip r:embed="rId3">
            <a:alphaModFix/>
          </a:blip>
          <a:srcRect b="0" l="61231" r="0" t="9665"/>
          <a:stretch/>
        </p:blipFill>
        <p:spPr>
          <a:xfrm>
            <a:off x="1906500" y="2762975"/>
            <a:ext cx="1787074" cy="1769775"/>
          </a:xfrm>
          <a:prstGeom prst="rect">
            <a:avLst/>
          </a:prstGeom>
          <a:noFill/>
          <a:ln>
            <a:noFill/>
          </a:ln>
        </p:spPr>
      </p:pic>
      <p:pic>
        <p:nvPicPr>
          <p:cNvPr id="721" name="Google Shape;721;p35"/>
          <p:cNvPicPr preferRelativeResize="0"/>
          <p:nvPr/>
        </p:nvPicPr>
        <p:blipFill rotWithShape="1">
          <a:blip r:embed="rId4">
            <a:alphaModFix/>
          </a:blip>
          <a:srcRect b="30425" l="24848" r="4896" t="0"/>
          <a:stretch/>
        </p:blipFill>
        <p:spPr>
          <a:xfrm>
            <a:off x="1906500" y="373875"/>
            <a:ext cx="1787075" cy="1769776"/>
          </a:xfrm>
          <a:prstGeom prst="rect">
            <a:avLst/>
          </a:prstGeom>
          <a:no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pic>
      <p:sp>
        <p:nvSpPr>
          <p:cNvPr id="722" name="Google Shape;722;p35"/>
          <p:cNvSpPr/>
          <p:nvPr/>
        </p:nvSpPr>
        <p:spPr>
          <a:xfrm>
            <a:off x="0" y="-86175"/>
            <a:ext cx="1951800" cy="52524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579950" y="2491500"/>
            <a:ext cx="2412900" cy="2380200"/>
          </a:xfrm>
          <a:prstGeom prst="donut">
            <a:avLst>
              <a:gd fmla="val 15851" name="adj"/>
            </a:avLst>
          </a:prstGeom>
          <a:solidFill>
            <a:srgbClr val="1155CC"/>
          </a:solidFill>
          <a:ln cap="flat" cmpd="sng" w="9525">
            <a:solidFill>
              <a:srgbClr val="1155CC"/>
            </a:solidFill>
            <a:prstDash val="solid"/>
            <a:round/>
            <a:headEnd len="sm" w="sm" type="none"/>
            <a:tailEnd len="sm" w="sm" type="none"/>
          </a:ln>
          <a:effectLst>
            <a:outerShdw blurRad="57150" rotWithShape="0" algn="bl" dir="2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1579950" y="62200"/>
            <a:ext cx="2412900" cy="2380200"/>
          </a:xfrm>
          <a:prstGeom prst="donut">
            <a:avLst>
              <a:gd fmla="val 15851" name="adj"/>
            </a:avLst>
          </a:prstGeom>
          <a:solidFill>
            <a:srgbClr val="1155CC"/>
          </a:solidFill>
          <a:ln cap="flat" cmpd="sng" w="9525">
            <a:solidFill>
              <a:srgbClr val="1155CC"/>
            </a:solidFill>
            <a:prstDash val="solid"/>
            <a:round/>
            <a:headEnd len="sm" w="sm" type="none"/>
            <a:tailEnd len="sm" w="sm" type="none"/>
          </a:ln>
          <a:effectLst>
            <a:outerShdw blurRad="57150" rotWithShape="0" algn="bl" dir="2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35"/>
          <p:cNvPicPr preferRelativeResize="0"/>
          <p:nvPr/>
        </p:nvPicPr>
        <p:blipFill>
          <a:blip r:embed="rId5">
            <a:alphaModFix/>
          </a:blip>
          <a:stretch>
            <a:fillRect/>
          </a:stretch>
        </p:blipFill>
        <p:spPr>
          <a:xfrm>
            <a:off x="5733554" y="2881275"/>
            <a:ext cx="1675943" cy="1586925"/>
          </a:xfrm>
          <a:prstGeom prst="rect">
            <a:avLst/>
          </a:prstGeom>
          <a:no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pic>
      <p:pic>
        <p:nvPicPr>
          <p:cNvPr id="726" name="Google Shape;726;p35"/>
          <p:cNvPicPr preferRelativeResize="0"/>
          <p:nvPr/>
        </p:nvPicPr>
        <p:blipFill rotWithShape="1">
          <a:blip r:embed="rId6">
            <a:alphaModFix/>
          </a:blip>
          <a:srcRect b="10968" l="5224" r="44592" t="0"/>
          <a:stretch/>
        </p:blipFill>
        <p:spPr>
          <a:xfrm>
            <a:off x="5718000" y="373875"/>
            <a:ext cx="1713000" cy="1709525"/>
          </a:xfrm>
          <a:prstGeom prst="rect">
            <a:avLst/>
          </a:prstGeom>
          <a:noFill/>
          <a:ln>
            <a:noFill/>
          </a:ln>
        </p:spPr>
      </p:pic>
      <p:sp>
        <p:nvSpPr>
          <p:cNvPr id="727" name="Google Shape;727;p35"/>
          <p:cNvSpPr/>
          <p:nvPr/>
        </p:nvSpPr>
        <p:spPr>
          <a:xfrm>
            <a:off x="5361775" y="62200"/>
            <a:ext cx="2412900" cy="2380200"/>
          </a:xfrm>
          <a:prstGeom prst="donut">
            <a:avLst>
              <a:gd fmla="val 15851" name="adj"/>
            </a:avLst>
          </a:prstGeom>
          <a:solidFill>
            <a:srgbClr val="1155CC"/>
          </a:solidFill>
          <a:ln cap="flat" cmpd="sng" w="9525">
            <a:solidFill>
              <a:srgbClr val="1155CC"/>
            </a:solidFill>
            <a:prstDash val="solid"/>
            <a:round/>
            <a:headEnd len="sm" w="sm" type="none"/>
            <a:tailEnd len="sm" w="sm" type="none"/>
          </a:ln>
          <a:effectLst>
            <a:outerShdw blurRad="57150" rotWithShape="0" algn="bl" dir="2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5361775" y="2491500"/>
            <a:ext cx="2412900" cy="2380200"/>
          </a:xfrm>
          <a:prstGeom prst="donut">
            <a:avLst>
              <a:gd fmla="val 15851" name="adj"/>
            </a:avLst>
          </a:prstGeom>
          <a:solidFill>
            <a:srgbClr val="1155CC"/>
          </a:solidFill>
          <a:ln cap="flat" cmpd="sng" w="9525">
            <a:solidFill>
              <a:srgbClr val="1155CC"/>
            </a:solidFill>
            <a:prstDash val="solid"/>
            <a:round/>
            <a:headEnd len="sm" w="sm" type="none"/>
            <a:tailEnd len="sm" w="sm" type="none"/>
          </a:ln>
          <a:effectLst>
            <a:outerShdw blurRad="57150" rotWithShape="0" algn="bl" dir="2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654950" y="0"/>
            <a:ext cx="2057100" cy="5143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7431000" y="-86175"/>
            <a:ext cx="1713000" cy="5229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1846975" y="2083400"/>
            <a:ext cx="6083100" cy="7710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1611900" y="4495075"/>
            <a:ext cx="6083100" cy="671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0" y="2122650"/>
            <a:ext cx="9144000" cy="528900"/>
          </a:xfrm>
          <a:prstGeom prst="rect">
            <a:avLst/>
          </a:prstGeom>
          <a:solidFill>
            <a:srgbClr val="A64D79"/>
          </a:solidFill>
          <a:ln cap="flat" cmpd="sng" w="19050">
            <a:solidFill>
              <a:schemeClr val="dk2"/>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Kaushan Script"/>
                <a:ea typeface="Kaushan Script"/>
                <a:cs typeface="Kaushan Script"/>
                <a:sym typeface="Kaushan Script"/>
              </a:rPr>
              <a:t>¿Por qué?</a:t>
            </a:r>
            <a:endParaRPr b="1" i="0" sz="1800" u="none" cap="none" strike="noStrike">
              <a:solidFill>
                <a:schemeClr val="lt1"/>
              </a:solidFill>
              <a:latin typeface="Kaushan Script"/>
              <a:ea typeface="Kaushan Script"/>
              <a:cs typeface="Kaushan Script"/>
              <a:sym typeface="Kaushan Script"/>
            </a:endParaRPr>
          </a:p>
        </p:txBody>
      </p:sp>
      <p:sp>
        <p:nvSpPr>
          <p:cNvPr id="734" name="Google Shape;734;p35"/>
          <p:cNvSpPr/>
          <p:nvPr/>
        </p:nvSpPr>
        <p:spPr>
          <a:xfrm>
            <a:off x="1734150" y="-86175"/>
            <a:ext cx="6083100" cy="5289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663500" y="2164650"/>
            <a:ext cx="2245800" cy="486900"/>
          </a:xfrm>
          <a:prstGeom prst="rect">
            <a:avLst/>
          </a:prstGeom>
          <a:solidFill>
            <a:srgbClr val="38761D"/>
          </a:solid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Comfortaa"/>
                <a:ea typeface="Comfortaa"/>
                <a:cs typeface="Comfortaa"/>
                <a:sym typeface="Comfortaa"/>
              </a:rPr>
              <a:t>¿Buscar trabajo?</a:t>
            </a:r>
            <a:endParaRPr b="1" i="0" sz="1800" u="none" cap="none" strike="noStrike">
              <a:solidFill>
                <a:schemeClr val="lt1"/>
              </a:solidFill>
              <a:latin typeface="Comfortaa"/>
              <a:ea typeface="Comfortaa"/>
              <a:cs typeface="Comfortaa"/>
              <a:sym typeface="Comfortaa"/>
            </a:endParaRPr>
          </a:p>
        </p:txBody>
      </p:sp>
      <p:sp>
        <p:nvSpPr>
          <p:cNvPr id="736" name="Google Shape;736;p35"/>
          <p:cNvSpPr/>
          <p:nvPr/>
        </p:nvSpPr>
        <p:spPr>
          <a:xfrm>
            <a:off x="5539675" y="2143650"/>
            <a:ext cx="2057100" cy="486900"/>
          </a:xfrm>
          <a:prstGeom prst="rect">
            <a:avLst/>
          </a:prstGeom>
          <a:solidFill>
            <a:srgbClr val="38761D"/>
          </a:solid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Comfortaa"/>
                <a:ea typeface="Comfortaa"/>
                <a:cs typeface="Comfortaa"/>
                <a:sym typeface="Comfortaa"/>
              </a:rPr>
              <a:t>¿Para viajar?</a:t>
            </a:r>
            <a:endParaRPr b="1" i="0" sz="1800" u="none" cap="none" strike="noStrike">
              <a:solidFill>
                <a:schemeClr val="lt1"/>
              </a:solidFill>
              <a:latin typeface="Comfortaa"/>
              <a:ea typeface="Comfortaa"/>
              <a:cs typeface="Comfortaa"/>
              <a:sym typeface="Comfortaa"/>
            </a:endParaRPr>
          </a:p>
        </p:txBody>
      </p:sp>
      <p:sp>
        <p:nvSpPr>
          <p:cNvPr id="737" name="Google Shape;737;p35"/>
          <p:cNvSpPr/>
          <p:nvPr/>
        </p:nvSpPr>
        <p:spPr>
          <a:xfrm>
            <a:off x="1684950" y="4532750"/>
            <a:ext cx="2202900" cy="486900"/>
          </a:xfrm>
          <a:prstGeom prst="rect">
            <a:avLst/>
          </a:prstGeom>
          <a:solidFill>
            <a:srgbClr val="38761D"/>
          </a:solid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Comfortaa"/>
                <a:ea typeface="Comfortaa"/>
                <a:cs typeface="Comfortaa"/>
                <a:sym typeface="Comfortaa"/>
              </a:rPr>
              <a:t>¿Vivir en Japón?</a:t>
            </a:r>
            <a:endParaRPr b="1" i="0" sz="1800" u="none" cap="none" strike="noStrike">
              <a:solidFill>
                <a:schemeClr val="lt1"/>
              </a:solidFill>
              <a:latin typeface="Comfortaa"/>
              <a:ea typeface="Comfortaa"/>
              <a:cs typeface="Comfortaa"/>
              <a:sym typeface="Comfortaa"/>
            </a:endParaRPr>
          </a:p>
        </p:txBody>
      </p:sp>
      <p:sp>
        <p:nvSpPr>
          <p:cNvPr id="738" name="Google Shape;738;p35"/>
          <p:cNvSpPr/>
          <p:nvPr/>
        </p:nvSpPr>
        <p:spPr>
          <a:xfrm>
            <a:off x="5119650" y="4532750"/>
            <a:ext cx="2909700" cy="486900"/>
          </a:xfrm>
          <a:prstGeom prst="rect">
            <a:avLst/>
          </a:prstGeom>
          <a:solidFill>
            <a:srgbClr val="38761D"/>
          </a:solidFill>
          <a:ln cap="flat" cmpd="sng" w="19050">
            <a:solidFill>
              <a:srgbClr val="38761D"/>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Comfortaa"/>
                <a:ea typeface="Comfortaa"/>
                <a:cs typeface="Comfortaa"/>
                <a:sym typeface="Comfortaa"/>
              </a:rPr>
              <a:t>¿Trabajar en Japón?</a:t>
            </a:r>
            <a:endParaRPr b="1" i="0" sz="1800" u="none" cap="none" strike="noStrike">
              <a:solidFill>
                <a:schemeClr val="lt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1000"/>
                                        <p:tgtEl>
                                          <p:spTgt spid="7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733"/>
                                        </p:tgtEl>
                                        <p:attrNameLst>
                                          <p:attrName>ppt_x</p:attrName>
                                        </p:attrNameLst>
                                      </p:cBhvr>
                                      <p:tavLst>
                                        <p:tav fmla="" tm="0">
                                          <p:val>
                                            <p:strVal val="#ppt_x"/>
                                          </p:val>
                                        </p:tav>
                                        <p:tav fmla="" tm="100000">
                                          <p:val>
                                            <p:strVal val="#ppt_x+1"/>
                                          </p:val>
                                        </p:tav>
                                      </p:tavLst>
                                    </p:anim>
                                    <p:set>
                                      <p:cBhvr>
                                        <p:cTn dur="1" fill="hold">
                                          <p:stCondLst>
                                            <p:cond delay="1000"/>
                                          </p:stCondLst>
                                        </p:cTn>
                                        <p:tgtEl>
                                          <p:spTgt spid="7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1000"/>
                                        <p:tgtEl>
                                          <p:spTgt spid="7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1000"/>
                                        <p:tgtEl>
                                          <p:spTgt spid="7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1000"/>
                                        <p:tgtEl>
                                          <p:spTgt spid="7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1000"/>
                                        <p:tgtEl>
                                          <p:spTgt spid="7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1000"/>
                                        <p:tgtEl>
                                          <p:spTgt spid="7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200"/>
                                        <p:tgtEl>
                                          <p:spTgt spid="7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1300"/>
                                        <p:tgtEl>
                                          <p:spTgt spid="7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Google Shape;743;p36"/>
          <p:cNvPicPr preferRelativeResize="0"/>
          <p:nvPr/>
        </p:nvPicPr>
        <p:blipFill rotWithShape="1">
          <a:blip r:embed="rId3">
            <a:alphaModFix/>
          </a:blip>
          <a:srcRect b="0" l="0" r="0" t="0"/>
          <a:stretch/>
        </p:blipFill>
        <p:spPr>
          <a:xfrm>
            <a:off x="1238025" y="-108050"/>
            <a:ext cx="3783468" cy="1576475"/>
          </a:xfrm>
          <a:prstGeom prst="rect">
            <a:avLst/>
          </a:prstGeom>
          <a:noFill/>
          <a:ln>
            <a:noFill/>
          </a:ln>
        </p:spPr>
      </p:pic>
      <p:pic>
        <p:nvPicPr>
          <p:cNvPr id="744" name="Google Shape;744;p36"/>
          <p:cNvPicPr preferRelativeResize="0"/>
          <p:nvPr/>
        </p:nvPicPr>
        <p:blipFill rotWithShape="1">
          <a:blip r:embed="rId4">
            <a:alphaModFix/>
          </a:blip>
          <a:srcRect b="0" l="0" r="0" t="31833"/>
          <a:stretch/>
        </p:blipFill>
        <p:spPr>
          <a:xfrm>
            <a:off x="3281650" y="1225475"/>
            <a:ext cx="1867850" cy="1535676"/>
          </a:xfrm>
          <a:prstGeom prst="rect">
            <a:avLst/>
          </a:prstGeom>
          <a:noFill/>
          <a:ln>
            <a:noFill/>
          </a:ln>
        </p:spPr>
      </p:pic>
      <p:pic>
        <p:nvPicPr>
          <p:cNvPr id="745" name="Google Shape;745;p36"/>
          <p:cNvPicPr preferRelativeResize="0"/>
          <p:nvPr/>
        </p:nvPicPr>
        <p:blipFill rotWithShape="1">
          <a:blip r:embed="rId5">
            <a:alphaModFix/>
          </a:blip>
          <a:srcRect b="0" l="0" r="0" t="0"/>
          <a:stretch/>
        </p:blipFill>
        <p:spPr>
          <a:xfrm>
            <a:off x="1635359" y="1220075"/>
            <a:ext cx="1658217" cy="1243674"/>
          </a:xfrm>
          <a:prstGeom prst="rect">
            <a:avLst/>
          </a:prstGeom>
          <a:noFill/>
          <a:ln>
            <a:noFill/>
          </a:ln>
        </p:spPr>
      </p:pic>
      <p:pic>
        <p:nvPicPr>
          <p:cNvPr id="746" name="Google Shape;746;p36"/>
          <p:cNvPicPr preferRelativeResize="0"/>
          <p:nvPr/>
        </p:nvPicPr>
        <p:blipFill rotWithShape="1">
          <a:blip r:embed="rId6">
            <a:alphaModFix/>
          </a:blip>
          <a:srcRect b="0" l="0" r="0" t="0"/>
          <a:stretch/>
        </p:blipFill>
        <p:spPr>
          <a:xfrm>
            <a:off x="0" y="1220069"/>
            <a:ext cx="1658226" cy="1243680"/>
          </a:xfrm>
          <a:prstGeom prst="rect">
            <a:avLst/>
          </a:prstGeom>
          <a:noFill/>
          <a:ln>
            <a:noFill/>
          </a:ln>
        </p:spPr>
      </p:pic>
      <p:pic>
        <p:nvPicPr>
          <p:cNvPr id="747" name="Google Shape;747;p36"/>
          <p:cNvPicPr preferRelativeResize="0"/>
          <p:nvPr/>
        </p:nvPicPr>
        <p:blipFill rotWithShape="1">
          <a:blip r:embed="rId7">
            <a:alphaModFix/>
          </a:blip>
          <a:srcRect b="0" l="0" r="0" t="0"/>
          <a:stretch/>
        </p:blipFill>
        <p:spPr>
          <a:xfrm>
            <a:off x="5139925" y="1220078"/>
            <a:ext cx="2210926" cy="1243672"/>
          </a:xfrm>
          <a:prstGeom prst="rect">
            <a:avLst/>
          </a:prstGeom>
          <a:noFill/>
          <a:ln>
            <a:noFill/>
          </a:ln>
        </p:spPr>
      </p:pic>
      <p:pic>
        <p:nvPicPr>
          <p:cNvPr id="748" name="Google Shape;748;p36"/>
          <p:cNvPicPr preferRelativeResize="0"/>
          <p:nvPr/>
        </p:nvPicPr>
        <p:blipFill rotWithShape="1">
          <a:blip r:embed="rId8">
            <a:alphaModFix/>
          </a:blip>
          <a:srcRect b="0" l="0" r="0" t="0"/>
          <a:stretch/>
        </p:blipFill>
        <p:spPr>
          <a:xfrm>
            <a:off x="0" y="2416075"/>
            <a:ext cx="2733951" cy="1490473"/>
          </a:xfrm>
          <a:prstGeom prst="rect">
            <a:avLst/>
          </a:prstGeom>
          <a:noFill/>
          <a:ln>
            <a:noFill/>
          </a:ln>
        </p:spPr>
      </p:pic>
      <p:pic>
        <p:nvPicPr>
          <p:cNvPr id="749" name="Google Shape;749;p36"/>
          <p:cNvPicPr preferRelativeResize="0"/>
          <p:nvPr/>
        </p:nvPicPr>
        <p:blipFill rotWithShape="1">
          <a:blip r:embed="rId9">
            <a:alphaModFix/>
          </a:blip>
          <a:srcRect b="0" l="0" r="0" t="0"/>
          <a:stretch/>
        </p:blipFill>
        <p:spPr>
          <a:xfrm>
            <a:off x="6748425" y="2416063"/>
            <a:ext cx="2395575" cy="1257675"/>
          </a:xfrm>
          <a:prstGeom prst="rect">
            <a:avLst/>
          </a:prstGeom>
          <a:noFill/>
          <a:ln>
            <a:noFill/>
          </a:ln>
        </p:spPr>
      </p:pic>
      <p:pic>
        <p:nvPicPr>
          <p:cNvPr id="750" name="Google Shape;750;p36"/>
          <p:cNvPicPr preferRelativeResize="0"/>
          <p:nvPr/>
        </p:nvPicPr>
        <p:blipFill rotWithShape="1">
          <a:blip r:embed="rId10">
            <a:alphaModFix/>
          </a:blip>
          <a:srcRect b="0" l="0" r="0" t="0"/>
          <a:stretch/>
        </p:blipFill>
        <p:spPr>
          <a:xfrm>
            <a:off x="25" y="3650685"/>
            <a:ext cx="2395575" cy="1492815"/>
          </a:xfrm>
          <a:prstGeom prst="rect">
            <a:avLst/>
          </a:prstGeom>
          <a:noFill/>
          <a:ln>
            <a:noFill/>
          </a:ln>
        </p:spPr>
      </p:pic>
      <p:pic>
        <p:nvPicPr>
          <p:cNvPr id="751" name="Google Shape;751;p36"/>
          <p:cNvPicPr preferRelativeResize="0"/>
          <p:nvPr/>
        </p:nvPicPr>
        <p:blipFill rotWithShape="1">
          <a:blip r:embed="rId11">
            <a:alphaModFix/>
          </a:blip>
          <a:srcRect b="0" l="0" r="0" t="0"/>
          <a:stretch/>
        </p:blipFill>
        <p:spPr>
          <a:xfrm>
            <a:off x="7061348" y="3668850"/>
            <a:ext cx="2210916" cy="1474650"/>
          </a:xfrm>
          <a:prstGeom prst="rect">
            <a:avLst/>
          </a:prstGeom>
          <a:noFill/>
          <a:ln>
            <a:noFill/>
          </a:ln>
        </p:spPr>
      </p:pic>
      <p:pic>
        <p:nvPicPr>
          <p:cNvPr id="752" name="Google Shape;752;p36"/>
          <p:cNvPicPr preferRelativeResize="0"/>
          <p:nvPr/>
        </p:nvPicPr>
        <p:blipFill rotWithShape="1">
          <a:blip r:embed="rId12">
            <a:alphaModFix/>
          </a:blip>
          <a:srcRect b="0" l="0" r="0" t="0"/>
          <a:stretch/>
        </p:blipFill>
        <p:spPr>
          <a:xfrm>
            <a:off x="4540422" y="2416075"/>
            <a:ext cx="2235850" cy="1257675"/>
          </a:xfrm>
          <a:prstGeom prst="rect">
            <a:avLst/>
          </a:prstGeom>
          <a:noFill/>
          <a:ln>
            <a:noFill/>
          </a:ln>
        </p:spPr>
      </p:pic>
      <p:pic>
        <p:nvPicPr>
          <p:cNvPr id="753" name="Google Shape;753;p36"/>
          <p:cNvPicPr preferRelativeResize="0"/>
          <p:nvPr/>
        </p:nvPicPr>
        <p:blipFill rotWithShape="1">
          <a:blip r:embed="rId13">
            <a:alphaModFix/>
          </a:blip>
          <a:srcRect b="0" l="0" r="0" t="0"/>
          <a:stretch/>
        </p:blipFill>
        <p:spPr>
          <a:xfrm>
            <a:off x="4953624" y="3668850"/>
            <a:ext cx="2214144" cy="1474649"/>
          </a:xfrm>
          <a:prstGeom prst="rect">
            <a:avLst/>
          </a:prstGeom>
          <a:noFill/>
          <a:ln>
            <a:noFill/>
          </a:ln>
        </p:spPr>
      </p:pic>
      <p:pic>
        <p:nvPicPr>
          <p:cNvPr id="754" name="Google Shape;754;p36"/>
          <p:cNvPicPr preferRelativeResize="0"/>
          <p:nvPr/>
        </p:nvPicPr>
        <p:blipFill rotWithShape="1">
          <a:blip r:embed="rId14">
            <a:alphaModFix/>
          </a:blip>
          <a:srcRect b="0" l="0" r="0" t="0"/>
          <a:stretch/>
        </p:blipFill>
        <p:spPr>
          <a:xfrm>
            <a:off x="2713093" y="2416075"/>
            <a:ext cx="1893882" cy="1257675"/>
          </a:xfrm>
          <a:prstGeom prst="rect">
            <a:avLst/>
          </a:prstGeom>
          <a:noFill/>
          <a:ln>
            <a:noFill/>
          </a:ln>
        </p:spPr>
      </p:pic>
      <p:pic>
        <p:nvPicPr>
          <p:cNvPr id="755" name="Google Shape;755;p36"/>
          <p:cNvPicPr preferRelativeResize="0"/>
          <p:nvPr/>
        </p:nvPicPr>
        <p:blipFill rotWithShape="1">
          <a:blip r:embed="rId15">
            <a:alphaModFix/>
          </a:blip>
          <a:srcRect b="0" l="0" r="0" t="0"/>
          <a:stretch/>
        </p:blipFill>
        <p:spPr>
          <a:xfrm>
            <a:off x="2366425" y="3668851"/>
            <a:ext cx="2628941" cy="1474650"/>
          </a:xfrm>
          <a:prstGeom prst="rect">
            <a:avLst/>
          </a:prstGeom>
          <a:noFill/>
          <a:ln>
            <a:noFill/>
          </a:ln>
        </p:spPr>
      </p:pic>
      <p:pic>
        <p:nvPicPr>
          <p:cNvPr id="756" name="Google Shape;756;p36"/>
          <p:cNvPicPr preferRelativeResize="0"/>
          <p:nvPr/>
        </p:nvPicPr>
        <p:blipFill rotWithShape="1">
          <a:blip r:embed="rId16">
            <a:alphaModFix/>
          </a:blip>
          <a:srcRect b="0" l="0" r="0" t="0"/>
          <a:stretch/>
        </p:blipFill>
        <p:spPr>
          <a:xfrm>
            <a:off x="7350860" y="1220062"/>
            <a:ext cx="1793140" cy="1196024"/>
          </a:xfrm>
          <a:prstGeom prst="rect">
            <a:avLst/>
          </a:prstGeom>
          <a:noFill/>
          <a:ln>
            <a:noFill/>
          </a:ln>
        </p:spPr>
      </p:pic>
      <p:pic>
        <p:nvPicPr>
          <p:cNvPr id="757" name="Google Shape;757;p36"/>
          <p:cNvPicPr preferRelativeResize="0"/>
          <p:nvPr/>
        </p:nvPicPr>
        <p:blipFill rotWithShape="1">
          <a:blip r:embed="rId17">
            <a:alphaModFix/>
          </a:blip>
          <a:srcRect b="0" l="0" r="0" t="0"/>
          <a:stretch/>
        </p:blipFill>
        <p:spPr>
          <a:xfrm>
            <a:off x="7469263" y="-25200"/>
            <a:ext cx="1674737" cy="1257675"/>
          </a:xfrm>
          <a:prstGeom prst="rect">
            <a:avLst/>
          </a:prstGeom>
          <a:noFill/>
          <a:ln>
            <a:noFill/>
          </a:ln>
        </p:spPr>
      </p:pic>
      <p:pic>
        <p:nvPicPr>
          <p:cNvPr id="758" name="Google Shape;758;p36"/>
          <p:cNvPicPr preferRelativeResize="0"/>
          <p:nvPr/>
        </p:nvPicPr>
        <p:blipFill rotWithShape="1">
          <a:blip r:embed="rId18">
            <a:alphaModFix/>
          </a:blip>
          <a:srcRect b="0" l="0" r="0" t="0"/>
          <a:stretch/>
        </p:blipFill>
        <p:spPr>
          <a:xfrm>
            <a:off x="5601424" y="-18200"/>
            <a:ext cx="1867851" cy="1243675"/>
          </a:xfrm>
          <a:prstGeom prst="rect">
            <a:avLst/>
          </a:prstGeom>
          <a:noFill/>
          <a:ln>
            <a:noFill/>
          </a:ln>
        </p:spPr>
      </p:pic>
      <p:pic>
        <p:nvPicPr>
          <p:cNvPr id="759" name="Google Shape;759;p36"/>
          <p:cNvPicPr preferRelativeResize="0"/>
          <p:nvPr/>
        </p:nvPicPr>
        <p:blipFill rotWithShape="1">
          <a:blip r:embed="rId19">
            <a:alphaModFix/>
          </a:blip>
          <a:srcRect b="0" l="0" r="0" t="0"/>
          <a:stretch/>
        </p:blipFill>
        <p:spPr>
          <a:xfrm>
            <a:off x="3943200" y="-18194"/>
            <a:ext cx="1658226" cy="1243669"/>
          </a:xfrm>
          <a:prstGeom prst="rect">
            <a:avLst/>
          </a:prstGeom>
          <a:noFill/>
          <a:ln>
            <a:noFill/>
          </a:ln>
        </p:spPr>
      </p:pic>
      <p:pic>
        <p:nvPicPr>
          <p:cNvPr id="760" name="Google Shape;760;p36"/>
          <p:cNvPicPr preferRelativeResize="0"/>
          <p:nvPr/>
        </p:nvPicPr>
        <p:blipFill rotWithShape="1">
          <a:blip r:embed="rId20">
            <a:alphaModFix/>
          </a:blip>
          <a:srcRect b="0" l="0" r="0" t="0"/>
          <a:stretch/>
        </p:blipFill>
        <p:spPr>
          <a:xfrm>
            <a:off x="932762" y="-18200"/>
            <a:ext cx="995913" cy="1243674"/>
          </a:xfrm>
          <a:prstGeom prst="rect">
            <a:avLst/>
          </a:prstGeom>
          <a:noFill/>
          <a:ln>
            <a:noFill/>
          </a:ln>
        </p:spPr>
      </p:pic>
      <p:pic>
        <p:nvPicPr>
          <p:cNvPr id="761" name="Google Shape;761;p36"/>
          <p:cNvPicPr preferRelativeResize="0"/>
          <p:nvPr/>
        </p:nvPicPr>
        <p:blipFill rotWithShape="1">
          <a:blip r:embed="rId21">
            <a:alphaModFix/>
          </a:blip>
          <a:srcRect b="0" l="0" r="0" t="0"/>
          <a:stretch/>
        </p:blipFill>
        <p:spPr>
          <a:xfrm>
            <a:off x="0" y="-18200"/>
            <a:ext cx="932744" cy="1243676"/>
          </a:xfrm>
          <a:prstGeom prst="rect">
            <a:avLst/>
          </a:prstGeom>
          <a:noFill/>
          <a:ln>
            <a:noFill/>
          </a:ln>
        </p:spPr>
      </p:pic>
      <p:pic>
        <p:nvPicPr>
          <p:cNvPr id="762" name="Google Shape;762;p36"/>
          <p:cNvPicPr preferRelativeResize="0"/>
          <p:nvPr/>
        </p:nvPicPr>
        <p:blipFill>
          <a:blip r:embed="rId22">
            <a:alphaModFix/>
          </a:blip>
          <a:stretch>
            <a:fillRect/>
          </a:stretch>
        </p:blipFill>
        <p:spPr>
          <a:xfrm>
            <a:off x="0" y="3665908"/>
            <a:ext cx="2628950" cy="14775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D1D"/>
        </a:solidFill>
      </p:bgPr>
    </p:bg>
    <p:spTree>
      <p:nvGrpSpPr>
        <p:cNvPr id="766" name="Shape 766"/>
        <p:cNvGrpSpPr/>
        <p:nvPr/>
      </p:nvGrpSpPr>
      <p:grpSpPr>
        <a:xfrm>
          <a:off x="0" y="0"/>
          <a:ext cx="0" cy="0"/>
          <a:chOff x="0" y="0"/>
          <a:chExt cx="0" cy="0"/>
        </a:xfrm>
      </p:grpSpPr>
      <p:sp>
        <p:nvSpPr>
          <p:cNvPr id="767" name="Google Shape;767;p37"/>
          <p:cNvSpPr/>
          <p:nvPr/>
        </p:nvSpPr>
        <p:spPr>
          <a:xfrm>
            <a:off x="961450" y="0"/>
            <a:ext cx="6548400" cy="47538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8" name="Google Shape;768;p37"/>
          <p:cNvCxnSpPr/>
          <p:nvPr/>
        </p:nvCxnSpPr>
        <p:spPr>
          <a:xfrm>
            <a:off x="2184000" y="-3450"/>
            <a:ext cx="0" cy="5150400"/>
          </a:xfrm>
          <a:prstGeom prst="straightConnector1">
            <a:avLst/>
          </a:prstGeom>
          <a:noFill/>
          <a:ln cap="flat" cmpd="sng" w="28575">
            <a:solidFill>
              <a:srgbClr val="783F04"/>
            </a:solidFill>
            <a:prstDash val="solid"/>
            <a:round/>
            <a:headEnd len="sm" w="sm" type="none"/>
            <a:tailEnd len="sm" w="sm" type="none"/>
          </a:ln>
        </p:spPr>
      </p:cxnSp>
      <p:cxnSp>
        <p:nvCxnSpPr>
          <p:cNvPr id="769" name="Google Shape;769;p37"/>
          <p:cNvCxnSpPr/>
          <p:nvPr/>
        </p:nvCxnSpPr>
        <p:spPr>
          <a:xfrm>
            <a:off x="995300" y="287932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770" name="Google Shape;770;p37"/>
          <p:cNvCxnSpPr/>
          <p:nvPr/>
        </p:nvCxnSpPr>
        <p:spPr>
          <a:xfrm>
            <a:off x="961450" y="-3450"/>
            <a:ext cx="0" cy="5150400"/>
          </a:xfrm>
          <a:prstGeom prst="straightConnector1">
            <a:avLst/>
          </a:prstGeom>
          <a:noFill/>
          <a:ln cap="flat" cmpd="sng" w="76200">
            <a:solidFill>
              <a:srgbClr val="783F04"/>
            </a:solidFill>
            <a:prstDash val="solid"/>
            <a:round/>
            <a:headEnd len="sm" w="sm" type="none"/>
            <a:tailEnd len="sm" w="sm" type="none"/>
          </a:ln>
        </p:spPr>
      </p:cxnSp>
      <p:cxnSp>
        <p:nvCxnSpPr>
          <p:cNvPr id="771" name="Google Shape;771;p37"/>
          <p:cNvCxnSpPr/>
          <p:nvPr/>
        </p:nvCxnSpPr>
        <p:spPr>
          <a:xfrm>
            <a:off x="1002250" y="2156175"/>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772" name="Google Shape;772;p37"/>
          <p:cNvCxnSpPr/>
          <p:nvPr/>
        </p:nvCxnSpPr>
        <p:spPr>
          <a:xfrm>
            <a:off x="1594700" y="-3450"/>
            <a:ext cx="0" cy="5150400"/>
          </a:xfrm>
          <a:prstGeom prst="straightConnector1">
            <a:avLst/>
          </a:prstGeom>
          <a:noFill/>
          <a:ln cap="flat" cmpd="sng" w="28575">
            <a:solidFill>
              <a:srgbClr val="783F04"/>
            </a:solidFill>
            <a:prstDash val="solid"/>
            <a:round/>
            <a:headEnd len="sm" w="sm" type="none"/>
            <a:tailEnd len="sm" w="sm" type="none"/>
          </a:ln>
        </p:spPr>
      </p:cxnSp>
      <p:sp>
        <p:nvSpPr>
          <p:cNvPr id="773" name="Google Shape;773;p37"/>
          <p:cNvSpPr/>
          <p:nvPr/>
        </p:nvSpPr>
        <p:spPr>
          <a:xfrm>
            <a:off x="2589150" y="4753725"/>
            <a:ext cx="4920600" cy="389700"/>
          </a:xfrm>
          <a:prstGeom prst="rect">
            <a:avLst/>
          </a:prstGeom>
          <a:solidFill>
            <a:srgbClr val="7F6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4" name="Google Shape;774;p37"/>
          <p:cNvCxnSpPr/>
          <p:nvPr/>
        </p:nvCxnSpPr>
        <p:spPr>
          <a:xfrm>
            <a:off x="2757875" y="-3450"/>
            <a:ext cx="0" cy="5150400"/>
          </a:xfrm>
          <a:prstGeom prst="straightConnector1">
            <a:avLst/>
          </a:prstGeom>
          <a:noFill/>
          <a:ln cap="flat" cmpd="sng" w="76200">
            <a:solidFill>
              <a:srgbClr val="783F04"/>
            </a:solidFill>
            <a:prstDash val="solid"/>
            <a:round/>
            <a:headEnd len="sm" w="sm" type="none"/>
            <a:tailEnd len="sm" w="sm" type="none"/>
          </a:ln>
        </p:spPr>
      </p:cxnSp>
      <p:sp>
        <p:nvSpPr>
          <p:cNvPr id="775" name="Google Shape;775;p37"/>
          <p:cNvSpPr/>
          <p:nvPr/>
        </p:nvSpPr>
        <p:spPr>
          <a:xfrm>
            <a:off x="995300" y="4301400"/>
            <a:ext cx="17262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6" name="Google Shape;776;p37"/>
          <p:cNvCxnSpPr/>
          <p:nvPr/>
        </p:nvCxnSpPr>
        <p:spPr>
          <a:xfrm>
            <a:off x="1002250" y="68210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777" name="Google Shape;777;p37"/>
          <p:cNvCxnSpPr/>
          <p:nvPr/>
        </p:nvCxnSpPr>
        <p:spPr>
          <a:xfrm>
            <a:off x="995300" y="3705038"/>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778" name="Google Shape;778;p37"/>
          <p:cNvCxnSpPr/>
          <p:nvPr/>
        </p:nvCxnSpPr>
        <p:spPr>
          <a:xfrm>
            <a:off x="1002250" y="1363450"/>
            <a:ext cx="1726200" cy="300"/>
          </a:xfrm>
          <a:prstGeom prst="straightConnector1">
            <a:avLst/>
          </a:prstGeom>
          <a:noFill/>
          <a:ln cap="flat" cmpd="sng" w="28575">
            <a:solidFill>
              <a:srgbClr val="783F04"/>
            </a:solidFill>
            <a:prstDash val="solid"/>
            <a:round/>
            <a:headEnd len="sm" w="sm" type="none"/>
            <a:tailEnd len="sm" w="sm" type="none"/>
          </a:ln>
        </p:spPr>
      </p:cxnSp>
      <p:cxnSp>
        <p:nvCxnSpPr>
          <p:cNvPr id="779" name="Google Shape;779;p37"/>
          <p:cNvCxnSpPr/>
          <p:nvPr/>
        </p:nvCxnSpPr>
        <p:spPr>
          <a:xfrm>
            <a:off x="2798925" y="-3450"/>
            <a:ext cx="0" cy="5150400"/>
          </a:xfrm>
          <a:prstGeom prst="straightConnector1">
            <a:avLst/>
          </a:prstGeom>
          <a:noFill/>
          <a:ln cap="flat" cmpd="sng" w="19050">
            <a:solidFill>
              <a:srgbClr val="000000"/>
            </a:solidFill>
            <a:prstDash val="solid"/>
            <a:round/>
            <a:headEnd len="sm" w="sm" type="none"/>
            <a:tailEnd len="sm" w="sm" type="none"/>
          </a:ln>
        </p:spPr>
      </p:cxnSp>
      <p:cxnSp>
        <p:nvCxnSpPr>
          <p:cNvPr id="780" name="Google Shape;780;p37"/>
          <p:cNvCxnSpPr/>
          <p:nvPr/>
        </p:nvCxnSpPr>
        <p:spPr>
          <a:xfrm>
            <a:off x="918975" y="-3450"/>
            <a:ext cx="0" cy="5150400"/>
          </a:xfrm>
          <a:prstGeom prst="straightConnector1">
            <a:avLst/>
          </a:prstGeom>
          <a:noFill/>
          <a:ln cap="flat" cmpd="sng" w="19050">
            <a:solidFill>
              <a:srgbClr val="000000"/>
            </a:solidFill>
            <a:prstDash val="solid"/>
            <a:round/>
            <a:headEnd len="sm" w="sm" type="none"/>
            <a:tailEnd len="sm" w="sm" type="none"/>
          </a:ln>
        </p:spPr>
      </p:cxnSp>
      <p:cxnSp>
        <p:nvCxnSpPr>
          <p:cNvPr id="781" name="Google Shape;781;p37"/>
          <p:cNvCxnSpPr/>
          <p:nvPr/>
        </p:nvCxnSpPr>
        <p:spPr>
          <a:xfrm>
            <a:off x="7405350" y="-3450"/>
            <a:ext cx="0" cy="5150400"/>
          </a:xfrm>
          <a:prstGeom prst="straightConnector1">
            <a:avLst/>
          </a:prstGeom>
          <a:noFill/>
          <a:ln cap="flat" cmpd="sng" w="76200">
            <a:solidFill>
              <a:srgbClr val="783F04"/>
            </a:solidFill>
            <a:prstDash val="solid"/>
            <a:round/>
            <a:headEnd len="sm" w="sm" type="none"/>
            <a:tailEnd len="sm" w="sm" type="none"/>
          </a:ln>
        </p:spPr>
      </p:cxnSp>
      <p:cxnSp>
        <p:nvCxnSpPr>
          <p:cNvPr id="782" name="Google Shape;782;p37"/>
          <p:cNvCxnSpPr/>
          <p:nvPr/>
        </p:nvCxnSpPr>
        <p:spPr>
          <a:xfrm>
            <a:off x="7357025" y="-3450"/>
            <a:ext cx="0" cy="5150400"/>
          </a:xfrm>
          <a:prstGeom prst="straightConnector1">
            <a:avLst/>
          </a:prstGeom>
          <a:noFill/>
          <a:ln cap="flat" cmpd="sng" w="19050">
            <a:solidFill>
              <a:srgbClr val="000000"/>
            </a:solidFill>
            <a:prstDash val="solid"/>
            <a:round/>
            <a:headEnd len="sm" w="sm" type="none"/>
            <a:tailEnd len="sm" w="sm" type="none"/>
          </a:ln>
        </p:spPr>
      </p:cxnSp>
      <p:sp>
        <p:nvSpPr>
          <p:cNvPr id="783" name="Google Shape;783;p37"/>
          <p:cNvSpPr/>
          <p:nvPr/>
        </p:nvSpPr>
        <p:spPr>
          <a:xfrm>
            <a:off x="7405350" y="4301400"/>
            <a:ext cx="104400" cy="842100"/>
          </a:xfrm>
          <a:prstGeom prst="rect">
            <a:avLst/>
          </a:prstGeom>
          <a:solidFill>
            <a:srgbClr val="783F04"/>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4" name="Google Shape;784;p37"/>
          <p:cNvCxnSpPr/>
          <p:nvPr/>
        </p:nvCxnSpPr>
        <p:spPr>
          <a:xfrm flipH="1" rot="10800000">
            <a:off x="7398750" y="3702950"/>
            <a:ext cx="117600" cy="4500"/>
          </a:xfrm>
          <a:prstGeom prst="straightConnector1">
            <a:avLst/>
          </a:prstGeom>
          <a:noFill/>
          <a:ln cap="flat" cmpd="sng" w="28575">
            <a:solidFill>
              <a:srgbClr val="783F04"/>
            </a:solidFill>
            <a:prstDash val="solid"/>
            <a:round/>
            <a:headEnd len="sm" w="sm" type="none"/>
            <a:tailEnd len="sm" w="sm" type="none"/>
          </a:ln>
        </p:spPr>
      </p:cxnSp>
      <p:cxnSp>
        <p:nvCxnSpPr>
          <p:cNvPr id="785" name="Google Shape;785;p37"/>
          <p:cNvCxnSpPr/>
          <p:nvPr/>
        </p:nvCxnSpPr>
        <p:spPr>
          <a:xfrm flipH="1" rot="10800000">
            <a:off x="7398750" y="2877225"/>
            <a:ext cx="117600" cy="4500"/>
          </a:xfrm>
          <a:prstGeom prst="straightConnector1">
            <a:avLst/>
          </a:prstGeom>
          <a:noFill/>
          <a:ln cap="flat" cmpd="sng" w="28575">
            <a:solidFill>
              <a:srgbClr val="783F04"/>
            </a:solidFill>
            <a:prstDash val="solid"/>
            <a:round/>
            <a:headEnd len="sm" w="sm" type="none"/>
            <a:tailEnd len="sm" w="sm" type="none"/>
          </a:ln>
        </p:spPr>
      </p:cxnSp>
      <p:cxnSp>
        <p:nvCxnSpPr>
          <p:cNvPr id="786" name="Google Shape;786;p37"/>
          <p:cNvCxnSpPr/>
          <p:nvPr/>
        </p:nvCxnSpPr>
        <p:spPr>
          <a:xfrm flipH="1" rot="10800000">
            <a:off x="7398750" y="2154075"/>
            <a:ext cx="117600" cy="4500"/>
          </a:xfrm>
          <a:prstGeom prst="straightConnector1">
            <a:avLst/>
          </a:prstGeom>
          <a:noFill/>
          <a:ln cap="flat" cmpd="sng" w="28575">
            <a:solidFill>
              <a:srgbClr val="783F04"/>
            </a:solidFill>
            <a:prstDash val="solid"/>
            <a:round/>
            <a:headEnd len="sm" w="sm" type="none"/>
            <a:tailEnd len="sm" w="sm" type="none"/>
          </a:ln>
        </p:spPr>
      </p:cxnSp>
      <p:cxnSp>
        <p:nvCxnSpPr>
          <p:cNvPr id="787" name="Google Shape;787;p37"/>
          <p:cNvCxnSpPr/>
          <p:nvPr/>
        </p:nvCxnSpPr>
        <p:spPr>
          <a:xfrm flipH="1" rot="10800000">
            <a:off x="7405350" y="1430925"/>
            <a:ext cx="117600" cy="4500"/>
          </a:xfrm>
          <a:prstGeom prst="straightConnector1">
            <a:avLst/>
          </a:prstGeom>
          <a:noFill/>
          <a:ln cap="flat" cmpd="sng" w="28575">
            <a:solidFill>
              <a:srgbClr val="783F04"/>
            </a:solidFill>
            <a:prstDash val="solid"/>
            <a:round/>
            <a:headEnd len="sm" w="sm" type="none"/>
            <a:tailEnd len="sm" w="sm" type="none"/>
          </a:ln>
        </p:spPr>
      </p:cxnSp>
      <p:cxnSp>
        <p:nvCxnSpPr>
          <p:cNvPr id="788" name="Google Shape;788;p37"/>
          <p:cNvCxnSpPr/>
          <p:nvPr/>
        </p:nvCxnSpPr>
        <p:spPr>
          <a:xfrm flipH="1" rot="10800000">
            <a:off x="7405350" y="680000"/>
            <a:ext cx="117600" cy="4500"/>
          </a:xfrm>
          <a:prstGeom prst="straightConnector1">
            <a:avLst/>
          </a:prstGeom>
          <a:noFill/>
          <a:ln cap="flat" cmpd="sng" w="28575">
            <a:solidFill>
              <a:srgbClr val="783F04"/>
            </a:solidFill>
            <a:prstDash val="solid"/>
            <a:round/>
            <a:headEnd len="sm" w="sm" type="none"/>
            <a:tailEnd len="sm" w="sm" type="none"/>
          </a:ln>
        </p:spPr>
      </p:cxnSp>
      <p:sp>
        <p:nvSpPr>
          <p:cNvPr id="789" name="Google Shape;789;p37"/>
          <p:cNvSpPr/>
          <p:nvPr/>
        </p:nvSpPr>
        <p:spPr>
          <a:xfrm>
            <a:off x="4561575" y="-3450"/>
            <a:ext cx="466200" cy="494100"/>
          </a:xfrm>
          <a:prstGeom prst="blockArc">
            <a:avLst>
              <a:gd fmla="val 10800000" name="adj1"/>
              <a:gd fmla="val 21518864" name="adj2"/>
              <a:gd fmla="val 9609"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7"/>
          <p:cNvSpPr/>
          <p:nvPr/>
        </p:nvSpPr>
        <p:spPr>
          <a:xfrm>
            <a:off x="4356225" y="293250"/>
            <a:ext cx="876900" cy="1760100"/>
          </a:xfrm>
          <a:prstGeom prst="roundRect">
            <a:avLst>
              <a:gd fmla="val 46037" name="adj"/>
            </a:avLst>
          </a:prstGeom>
          <a:solidFill>
            <a:srgbClr val="E031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7"/>
          <p:cNvSpPr/>
          <p:nvPr/>
        </p:nvSpPr>
        <p:spPr>
          <a:xfrm>
            <a:off x="4466175" y="243600"/>
            <a:ext cx="657000" cy="174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7"/>
          <p:cNvSpPr/>
          <p:nvPr/>
        </p:nvSpPr>
        <p:spPr>
          <a:xfrm>
            <a:off x="4466175" y="1928875"/>
            <a:ext cx="657000" cy="174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3" name="Google Shape;793;p37"/>
          <p:cNvCxnSpPr/>
          <p:nvPr/>
        </p:nvCxnSpPr>
        <p:spPr>
          <a:xfrm>
            <a:off x="4625163" y="243600"/>
            <a:ext cx="3300" cy="180900"/>
          </a:xfrm>
          <a:prstGeom prst="straightConnector1">
            <a:avLst/>
          </a:prstGeom>
          <a:noFill/>
          <a:ln cap="flat" cmpd="sng" w="76200">
            <a:solidFill>
              <a:srgbClr val="666666"/>
            </a:solidFill>
            <a:prstDash val="solid"/>
            <a:round/>
            <a:headEnd len="sm" w="sm" type="none"/>
            <a:tailEnd len="sm" w="sm" type="none"/>
          </a:ln>
        </p:spPr>
      </p:cxnSp>
      <p:cxnSp>
        <p:nvCxnSpPr>
          <p:cNvPr id="794" name="Google Shape;794;p37"/>
          <p:cNvCxnSpPr/>
          <p:nvPr/>
        </p:nvCxnSpPr>
        <p:spPr>
          <a:xfrm>
            <a:off x="4596763" y="1925425"/>
            <a:ext cx="3300" cy="180900"/>
          </a:xfrm>
          <a:prstGeom prst="straightConnector1">
            <a:avLst/>
          </a:prstGeom>
          <a:noFill/>
          <a:ln cap="flat" cmpd="sng" w="76200">
            <a:solidFill>
              <a:srgbClr val="666666"/>
            </a:solidFill>
            <a:prstDash val="solid"/>
            <a:round/>
            <a:headEnd len="sm" w="sm" type="none"/>
            <a:tailEnd len="sm" w="sm" type="none"/>
          </a:ln>
        </p:spPr>
      </p:cxnSp>
      <p:cxnSp>
        <p:nvCxnSpPr>
          <p:cNvPr id="795" name="Google Shape;795;p37"/>
          <p:cNvCxnSpPr/>
          <p:nvPr/>
        </p:nvCxnSpPr>
        <p:spPr>
          <a:xfrm>
            <a:off x="4401363" y="532475"/>
            <a:ext cx="786600" cy="0"/>
          </a:xfrm>
          <a:prstGeom prst="straightConnector1">
            <a:avLst/>
          </a:prstGeom>
          <a:noFill/>
          <a:ln cap="flat" cmpd="sng" w="19050">
            <a:solidFill>
              <a:srgbClr val="CC0000"/>
            </a:solidFill>
            <a:prstDash val="solid"/>
            <a:round/>
            <a:headEnd len="sm" w="sm" type="none"/>
            <a:tailEnd len="sm" w="sm" type="none"/>
          </a:ln>
        </p:spPr>
      </p:cxnSp>
      <p:cxnSp>
        <p:nvCxnSpPr>
          <p:cNvPr id="796" name="Google Shape;796;p37"/>
          <p:cNvCxnSpPr/>
          <p:nvPr/>
        </p:nvCxnSpPr>
        <p:spPr>
          <a:xfrm>
            <a:off x="4356213" y="669225"/>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797" name="Google Shape;797;p37"/>
          <p:cNvCxnSpPr/>
          <p:nvPr/>
        </p:nvCxnSpPr>
        <p:spPr>
          <a:xfrm>
            <a:off x="4355763" y="811975"/>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798" name="Google Shape;798;p37"/>
          <p:cNvCxnSpPr/>
          <p:nvPr/>
        </p:nvCxnSpPr>
        <p:spPr>
          <a:xfrm>
            <a:off x="4355763" y="954725"/>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799" name="Google Shape;799;p37"/>
          <p:cNvCxnSpPr/>
          <p:nvPr/>
        </p:nvCxnSpPr>
        <p:spPr>
          <a:xfrm>
            <a:off x="4355763" y="1097475"/>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800" name="Google Shape;800;p37"/>
          <p:cNvCxnSpPr/>
          <p:nvPr/>
        </p:nvCxnSpPr>
        <p:spPr>
          <a:xfrm>
            <a:off x="4355763" y="1227675"/>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801" name="Google Shape;801;p37"/>
          <p:cNvCxnSpPr/>
          <p:nvPr/>
        </p:nvCxnSpPr>
        <p:spPr>
          <a:xfrm>
            <a:off x="4355763" y="1368700"/>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802" name="Google Shape;802;p37"/>
          <p:cNvCxnSpPr/>
          <p:nvPr/>
        </p:nvCxnSpPr>
        <p:spPr>
          <a:xfrm>
            <a:off x="4355763" y="1511450"/>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803" name="Google Shape;803;p37"/>
          <p:cNvCxnSpPr/>
          <p:nvPr/>
        </p:nvCxnSpPr>
        <p:spPr>
          <a:xfrm>
            <a:off x="4355763" y="1648788"/>
            <a:ext cx="877800" cy="6000"/>
          </a:xfrm>
          <a:prstGeom prst="straightConnector1">
            <a:avLst/>
          </a:prstGeom>
          <a:noFill/>
          <a:ln cap="flat" cmpd="sng" w="19050">
            <a:solidFill>
              <a:srgbClr val="CC0000"/>
            </a:solidFill>
            <a:prstDash val="solid"/>
            <a:round/>
            <a:headEnd len="sm" w="sm" type="none"/>
            <a:tailEnd len="sm" w="sm" type="none"/>
          </a:ln>
        </p:spPr>
      </p:cxnSp>
      <p:cxnSp>
        <p:nvCxnSpPr>
          <p:cNvPr id="804" name="Google Shape;804;p37"/>
          <p:cNvCxnSpPr/>
          <p:nvPr/>
        </p:nvCxnSpPr>
        <p:spPr>
          <a:xfrm>
            <a:off x="4391025" y="1788388"/>
            <a:ext cx="807300" cy="6900"/>
          </a:xfrm>
          <a:prstGeom prst="straightConnector1">
            <a:avLst/>
          </a:prstGeom>
          <a:noFill/>
          <a:ln cap="flat" cmpd="sng" w="19050">
            <a:solidFill>
              <a:srgbClr val="CC0000"/>
            </a:solidFill>
            <a:prstDash val="solid"/>
            <a:round/>
            <a:headEnd len="sm" w="sm" type="none"/>
            <a:tailEnd len="sm" w="sm" type="none"/>
          </a:ln>
        </p:spPr>
      </p:cxnSp>
      <p:sp>
        <p:nvSpPr>
          <p:cNvPr id="805" name="Google Shape;805;p37"/>
          <p:cNvSpPr/>
          <p:nvPr/>
        </p:nvSpPr>
        <p:spPr>
          <a:xfrm>
            <a:off x="6222300" y="4927750"/>
            <a:ext cx="348000" cy="1113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7"/>
          <p:cNvSpPr/>
          <p:nvPr/>
        </p:nvSpPr>
        <p:spPr>
          <a:xfrm rot="183721">
            <a:off x="4539390" y="756543"/>
            <a:ext cx="510570" cy="810932"/>
          </a:xfrm>
          <a:prstGeom prst="rect">
            <a:avLst/>
          </a:prstGeom>
        </p:spPr>
        <p:txBody>
          <a:bodyPr>
            <a:prstTxWarp prst="textPlain"/>
          </a:bodyPr>
          <a:lstStyle/>
          <a:p>
            <a:pPr lvl="0" algn="ctr"/>
            <a:r>
              <a:rPr b="0" i="0">
                <a:ln cap="flat" cmpd="sng" w="19050">
                  <a:solidFill>
                    <a:schemeClr val="lt1"/>
                  </a:solidFill>
                  <a:prstDash val="solid"/>
                  <a:round/>
                  <a:headEnd len="sm" w="sm" type="none"/>
                  <a:tailEnd len="sm" w="sm" type="none"/>
                </a:ln>
                <a:solidFill>
                  <a:srgbClr val="000000"/>
                </a:solidFill>
                <a:latin typeface="Arial"/>
              </a:rPr>
              <a:t>?</a:t>
            </a:r>
          </a:p>
        </p:txBody>
      </p:sp>
      <p:cxnSp>
        <p:nvCxnSpPr>
          <p:cNvPr id="807" name="Google Shape;807;p37"/>
          <p:cNvCxnSpPr/>
          <p:nvPr/>
        </p:nvCxnSpPr>
        <p:spPr>
          <a:xfrm flipH="1" rot="10800000">
            <a:off x="6397925" y="661125"/>
            <a:ext cx="582900" cy="4324200"/>
          </a:xfrm>
          <a:prstGeom prst="straightConnector1">
            <a:avLst/>
          </a:prstGeom>
          <a:noFill/>
          <a:ln cap="flat" cmpd="sng" w="38100">
            <a:solidFill>
              <a:srgbClr val="783F04"/>
            </a:solidFill>
            <a:prstDash val="solid"/>
            <a:round/>
            <a:headEnd len="sm" w="sm" type="none"/>
            <a:tailEnd len="sm" w="sm" type="none"/>
          </a:ln>
        </p:spPr>
      </p:cxnSp>
      <p:cxnSp>
        <p:nvCxnSpPr>
          <p:cNvPr id="808" name="Google Shape;808;p37"/>
          <p:cNvCxnSpPr/>
          <p:nvPr/>
        </p:nvCxnSpPr>
        <p:spPr>
          <a:xfrm rot="10800000">
            <a:off x="6048425" y="532475"/>
            <a:ext cx="932400" cy="144000"/>
          </a:xfrm>
          <a:prstGeom prst="straightConnector1">
            <a:avLst/>
          </a:prstGeom>
          <a:noFill/>
          <a:ln cap="flat" cmpd="sng" w="38100">
            <a:solidFill>
              <a:srgbClr val="783F04"/>
            </a:solidFill>
            <a:prstDash val="solid"/>
            <a:round/>
            <a:headEnd len="sm" w="sm" type="none"/>
            <a:tailEnd len="sm" w="sm" type="none"/>
          </a:ln>
        </p:spPr>
      </p:cxnSp>
      <p:sp>
        <p:nvSpPr>
          <p:cNvPr id="809" name="Google Shape;809;p37"/>
          <p:cNvSpPr/>
          <p:nvPr/>
        </p:nvSpPr>
        <p:spPr>
          <a:xfrm rot="492620">
            <a:off x="5820260" y="689035"/>
            <a:ext cx="787774" cy="3765432"/>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7"/>
          <p:cNvSpPr/>
          <p:nvPr/>
        </p:nvSpPr>
        <p:spPr>
          <a:xfrm rot="491767">
            <a:off x="6177314" y="521583"/>
            <a:ext cx="73652" cy="165803"/>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7"/>
          <p:cNvSpPr/>
          <p:nvPr/>
        </p:nvSpPr>
        <p:spPr>
          <a:xfrm rot="491767">
            <a:off x="6652539" y="599358"/>
            <a:ext cx="73652" cy="165803"/>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7"/>
          <p:cNvSpPr/>
          <p:nvPr/>
        </p:nvSpPr>
        <p:spPr>
          <a:xfrm rot="5976950">
            <a:off x="6801133" y="1270683"/>
            <a:ext cx="73635" cy="190078"/>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7"/>
          <p:cNvSpPr/>
          <p:nvPr/>
        </p:nvSpPr>
        <p:spPr>
          <a:xfrm rot="5947072">
            <a:off x="6652383" y="2347659"/>
            <a:ext cx="73833" cy="189995"/>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7"/>
          <p:cNvSpPr/>
          <p:nvPr/>
        </p:nvSpPr>
        <p:spPr>
          <a:xfrm rot="5976950">
            <a:off x="6492808" y="3486081"/>
            <a:ext cx="73635" cy="196144"/>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7"/>
          <p:cNvSpPr/>
          <p:nvPr/>
        </p:nvSpPr>
        <p:spPr>
          <a:xfrm rot="989127">
            <a:off x="6095477" y="753266"/>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16" name="Google Shape;816;p37"/>
          <p:cNvSpPr/>
          <p:nvPr/>
        </p:nvSpPr>
        <p:spPr>
          <a:xfrm rot="989484">
            <a:off x="6096363" y="831369"/>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17" name="Google Shape;817;p37"/>
          <p:cNvSpPr/>
          <p:nvPr/>
        </p:nvSpPr>
        <p:spPr>
          <a:xfrm rot="989127">
            <a:off x="6032127" y="1189441"/>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18" name="Google Shape;818;p37"/>
          <p:cNvSpPr/>
          <p:nvPr/>
        </p:nvSpPr>
        <p:spPr>
          <a:xfrm rot="989484">
            <a:off x="6033013" y="1267544"/>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19" name="Google Shape;819;p37"/>
          <p:cNvSpPr/>
          <p:nvPr/>
        </p:nvSpPr>
        <p:spPr>
          <a:xfrm rot="989127">
            <a:off x="5958189" y="1667391"/>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20" name="Google Shape;820;p37"/>
          <p:cNvSpPr/>
          <p:nvPr/>
        </p:nvSpPr>
        <p:spPr>
          <a:xfrm rot="989484">
            <a:off x="5959075" y="1745494"/>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21" name="Google Shape;821;p37"/>
          <p:cNvSpPr/>
          <p:nvPr/>
        </p:nvSpPr>
        <p:spPr>
          <a:xfrm rot="989127">
            <a:off x="5918414" y="2118916"/>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22" name="Google Shape;822;p37"/>
          <p:cNvSpPr/>
          <p:nvPr/>
        </p:nvSpPr>
        <p:spPr>
          <a:xfrm rot="989484">
            <a:off x="5919300" y="2197019"/>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23" name="Google Shape;823;p37"/>
          <p:cNvSpPr/>
          <p:nvPr/>
        </p:nvSpPr>
        <p:spPr>
          <a:xfrm rot="989127">
            <a:off x="5840589" y="2577566"/>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24" name="Google Shape;824;p37"/>
          <p:cNvSpPr/>
          <p:nvPr/>
        </p:nvSpPr>
        <p:spPr>
          <a:xfrm rot="989484">
            <a:off x="5841475" y="2655669"/>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25" name="Google Shape;825;p37"/>
          <p:cNvSpPr/>
          <p:nvPr/>
        </p:nvSpPr>
        <p:spPr>
          <a:xfrm rot="989127">
            <a:off x="5763314" y="3043166"/>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26" name="Google Shape;826;p37"/>
          <p:cNvSpPr/>
          <p:nvPr/>
        </p:nvSpPr>
        <p:spPr>
          <a:xfrm rot="989484">
            <a:off x="5764200" y="3121269"/>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27" name="Google Shape;827;p37"/>
          <p:cNvSpPr/>
          <p:nvPr/>
        </p:nvSpPr>
        <p:spPr>
          <a:xfrm rot="989127">
            <a:off x="5695139" y="3481191"/>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28" name="Google Shape;828;p37"/>
          <p:cNvSpPr/>
          <p:nvPr/>
        </p:nvSpPr>
        <p:spPr>
          <a:xfrm rot="989484">
            <a:off x="5696025" y="3559294"/>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29" name="Google Shape;829;p37"/>
          <p:cNvSpPr/>
          <p:nvPr/>
        </p:nvSpPr>
        <p:spPr>
          <a:xfrm rot="989127">
            <a:off x="5645714" y="3924291"/>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30" name="Google Shape;830;p37"/>
          <p:cNvSpPr/>
          <p:nvPr/>
        </p:nvSpPr>
        <p:spPr>
          <a:xfrm rot="989484">
            <a:off x="5646600" y="4002394"/>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31" name="Google Shape;831;p37"/>
          <p:cNvSpPr/>
          <p:nvPr/>
        </p:nvSpPr>
        <p:spPr>
          <a:xfrm rot="989127">
            <a:off x="6701727" y="859428"/>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32" name="Google Shape;832;p37"/>
          <p:cNvSpPr/>
          <p:nvPr/>
        </p:nvSpPr>
        <p:spPr>
          <a:xfrm rot="989484">
            <a:off x="6702613" y="937531"/>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33" name="Google Shape;833;p37"/>
          <p:cNvSpPr/>
          <p:nvPr/>
        </p:nvSpPr>
        <p:spPr>
          <a:xfrm rot="989127">
            <a:off x="6603827" y="1398428"/>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34" name="Google Shape;834;p37"/>
          <p:cNvSpPr/>
          <p:nvPr/>
        </p:nvSpPr>
        <p:spPr>
          <a:xfrm rot="989484">
            <a:off x="6604713" y="1476531"/>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35" name="Google Shape;835;p37"/>
          <p:cNvSpPr/>
          <p:nvPr/>
        </p:nvSpPr>
        <p:spPr>
          <a:xfrm rot="989127">
            <a:off x="6537752" y="1863453"/>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36" name="Google Shape;836;p37"/>
          <p:cNvSpPr/>
          <p:nvPr/>
        </p:nvSpPr>
        <p:spPr>
          <a:xfrm rot="989484">
            <a:off x="6538638" y="1941556"/>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37" name="Google Shape;837;p37"/>
          <p:cNvSpPr/>
          <p:nvPr/>
        </p:nvSpPr>
        <p:spPr>
          <a:xfrm rot="989127">
            <a:off x="6441002" y="2454353"/>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38" name="Google Shape;838;p37"/>
          <p:cNvSpPr/>
          <p:nvPr/>
        </p:nvSpPr>
        <p:spPr>
          <a:xfrm rot="989484">
            <a:off x="6441888" y="2532456"/>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39" name="Google Shape;839;p37"/>
          <p:cNvSpPr/>
          <p:nvPr/>
        </p:nvSpPr>
        <p:spPr>
          <a:xfrm rot="989127">
            <a:off x="6384352" y="2964653"/>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40" name="Google Shape;840;p37"/>
          <p:cNvSpPr/>
          <p:nvPr/>
        </p:nvSpPr>
        <p:spPr>
          <a:xfrm rot="989484">
            <a:off x="6385238" y="3042756"/>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41" name="Google Shape;841;p37"/>
          <p:cNvSpPr/>
          <p:nvPr/>
        </p:nvSpPr>
        <p:spPr>
          <a:xfrm rot="989127">
            <a:off x="6276727" y="3563703"/>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BF9000"/>
            </a:solidFill>
            <a:prstDash val="solid"/>
            <a:round/>
            <a:headEnd len="sm" w="sm" type="none"/>
            <a:tailEnd len="sm" w="sm" type="none"/>
          </a:ln>
        </p:spPr>
      </p:sp>
      <p:sp>
        <p:nvSpPr>
          <p:cNvPr id="842" name="Google Shape;842;p37"/>
          <p:cNvSpPr/>
          <p:nvPr/>
        </p:nvSpPr>
        <p:spPr>
          <a:xfrm rot="989484">
            <a:off x="6277613" y="3641806"/>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BF9000"/>
            </a:solidFill>
            <a:prstDash val="solid"/>
            <a:round/>
            <a:headEnd len="sm" w="sm" type="none"/>
            <a:tailEnd len="sm" w="sm" type="none"/>
          </a:ln>
        </p:spPr>
      </p:sp>
      <p:sp>
        <p:nvSpPr>
          <p:cNvPr id="843" name="Google Shape;843;p37"/>
          <p:cNvSpPr/>
          <p:nvPr/>
        </p:nvSpPr>
        <p:spPr>
          <a:xfrm rot="989127">
            <a:off x="6236577" y="4006803"/>
            <a:ext cx="93475" cy="207468"/>
          </a:xfrm>
          <a:custGeom>
            <a:rect b="b" l="l" r="r" t="t"/>
            <a:pathLst>
              <a:path extrusionOk="0" h="12807" w="13363">
                <a:moveTo>
                  <a:pt x="0" y="0"/>
                </a:moveTo>
                <a:lnTo>
                  <a:pt x="13363" y="0"/>
                </a:lnTo>
                <a:lnTo>
                  <a:pt x="13085" y="12807"/>
                </a:lnTo>
                <a:lnTo>
                  <a:pt x="6403" y="12807"/>
                </a:lnTo>
                <a:lnTo>
                  <a:pt x="6403" y="6404"/>
                </a:lnTo>
              </a:path>
            </a:pathLst>
          </a:custGeom>
          <a:noFill/>
          <a:ln cap="flat" cmpd="sng" w="19050">
            <a:solidFill>
              <a:srgbClr val="F3F3F3"/>
            </a:solidFill>
            <a:prstDash val="solid"/>
            <a:round/>
            <a:headEnd len="sm" w="sm" type="none"/>
            <a:tailEnd len="sm" w="sm" type="none"/>
          </a:ln>
        </p:spPr>
      </p:sp>
      <p:sp>
        <p:nvSpPr>
          <p:cNvPr id="844" name="Google Shape;844;p37"/>
          <p:cNvSpPr/>
          <p:nvPr/>
        </p:nvSpPr>
        <p:spPr>
          <a:xfrm rot="989484">
            <a:off x="6237463" y="4084906"/>
            <a:ext cx="64374" cy="290796"/>
          </a:xfrm>
          <a:custGeom>
            <a:rect b="b" l="l" r="r" t="t"/>
            <a:pathLst>
              <a:path extrusionOk="0" h="23942" w="8630">
                <a:moveTo>
                  <a:pt x="8074" y="5568"/>
                </a:moveTo>
                <a:lnTo>
                  <a:pt x="8352" y="0"/>
                </a:lnTo>
                <a:lnTo>
                  <a:pt x="0" y="278"/>
                </a:lnTo>
                <a:lnTo>
                  <a:pt x="0" y="16425"/>
                </a:lnTo>
                <a:lnTo>
                  <a:pt x="8630" y="16425"/>
                </a:lnTo>
                <a:lnTo>
                  <a:pt x="8352" y="23942"/>
                </a:lnTo>
                <a:lnTo>
                  <a:pt x="2784" y="23942"/>
                </a:lnTo>
                <a:lnTo>
                  <a:pt x="2784" y="20601"/>
                </a:lnTo>
              </a:path>
            </a:pathLst>
          </a:custGeom>
          <a:noFill/>
          <a:ln cap="flat" cmpd="sng" w="19050">
            <a:solidFill>
              <a:srgbClr val="F3F3F3"/>
            </a:solidFill>
            <a:prstDash val="solid"/>
            <a:round/>
            <a:headEnd len="sm" w="sm" type="none"/>
            <a:tailEnd len="sm" w="sm" type="none"/>
          </a:ln>
        </p:spPr>
      </p:sp>
      <p:sp>
        <p:nvSpPr>
          <p:cNvPr id="845" name="Google Shape;845;p37"/>
          <p:cNvSpPr txBox="1"/>
          <p:nvPr/>
        </p:nvSpPr>
        <p:spPr>
          <a:xfrm rot="352078">
            <a:off x="6172693" y="76840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C</a:t>
            </a:r>
            <a:endParaRPr b="0" i="0" sz="1400" u="none" cap="none" strike="noStrike">
              <a:solidFill>
                <a:schemeClr val="lt1"/>
              </a:solidFill>
              <a:latin typeface="Permanent Marker"/>
              <a:ea typeface="Permanent Marker"/>
              <a:cs typeface="Permanent Marker"/>
              <a:sym typeface="Permanent Marker"/>
            </a:endParaRPr>
          </a:p>
        </p:txBody>
      </p:sp>
      <p:sp>
        <p:nvSpPr>
          <p:cNvPr id="846" name="Google Shape;846;p37"/>
          <p:cNvSpPr txBox="1"/>
          <p:nvPr/>
        </p:nvSpPr>
        <p:spPr>
          <a:xfrm rot="352078">
            <a:off x="6122943" y="97945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O</a:t>
            </a:r>
            <a:endParaRPr b="0" i="0" sz="1400" u="none" cap="none" strike="noStrike">
              <a:solidFill>
                <a:schemeClr val="lt1"/>
              </a:solidFill>
              <a:latin typeface="Permanent Marker"/>
              <a:ea typeface="Permanent Marker"/>
              <a:cs typeface="Permanent Marker"/>
              <a:sym typeface="Permanent Marker"/>
            </a:endParaRPr>
          </a:p>
        </p:txBody>
      </p:sp>
      <p:sp>
        <p:nvSpPr>
          <p:cNvPr id="847" name="Google Shape;847;p37"/>
          <p:cNvSpPr txBox="1"/>
          <p:nvPr/>
        </p:nvSpPr>
        <p:spPr>
          <a:xfrm rot="352078">
            <a:off x="6091593" y="117690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N</a:t>
            </a:r>
            <a:endParaRPr b="0" i="0" sz="1400" u="none" cap="none" strike="noStrike">
              <a:solidFill>
                <a:schemeClr val="lt1"/>
              </a:solidFill>
              <a:latin typeface="Permanent Marker"/>
              <a:ea typeface="Permanent Marker"/>
              <a:cs typeface="Permanent Marker"/>
              <a:sym typeface="Permanent Marker"/>
            </a:endParaRPr>
          </a:p>
        </p:txBody>
      </p:sp>
      <p:sp>
        <p:nvSpPr>
          <p:cNvPr id="848" name="Google Shape;848;p37"/>
          <p:cNvSpPr txBox="1"/>
          <p:nvPr/>
        </p:nvSpPr>
        <p:spPr>
          <a:xfrm rot="352078">
            <a:off x="6071555" y="138870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S</a:t>
            </a:r>
            <a:endParaRPr b="0" i="0" sz="1400" u="none" cap="none" strike="noStrike">
              <a:solidFill>
                <a:schemeClr val="lt1"/>
              </a:solidFill>
              <a:latin typeface="Permanent Marker"/>
              <a:ea typeface="Permanent Marker"/>
              <a:cs typeface="Permanent Marker"/>
              <a:sym typeface="Permanent Marker"/>
            </a:endParaRPr>
          </a:p>
        </p:txBody>
      </p:sp>
      <p:sp>
        <p:nvSpPr>
          <p:cNvPr id="849" name="Google Shape;849;p37"/>
          <p:cNvSpPr txBox="1"/>
          <p:nvPr/>
        </p:nvSpPr>
        <p:spPr>
          <a:xfrm rot="352078">
            <a:off x="6036880" y="1563113"/>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E</a:t>
            </a:r>
            <a:endParaRPr b="0" i="0" sz="1400" u="none" cap="none" strike="noStrike">
              <a:solidFill>
                <a:schemeClr val="lt1"/>
              </a:solidFill>
              <a:latin typeface="Permanent Marker"/>
              <a:ea typeface="Permanent Marker"/>
              <a:cs typeface="Permanent Marker"/>
              <a:sym typeface="Permanent Marker"/>
            </a:endParaRPr>
          </a:p>
        </p:txBody>
      </p:sp>
      <p:sp>
        <p:nvSpPr>
          <p:cNvPr id="850" name="Google Shape;850;p37"/>
          <p:cNvSpPr txBox="1"/>
          <p:nvPr/>
        </p:nvSpPr>
        <p:spPr>
          <a:xfrm rot="352078">
            <a:off x="5995505" y="1784075"/>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J</a:t>
            </a:r>
            <a:endParaRPr b="0" i="0" sz="1400" u="none" cap="none" strike="noStrike">
              <a:solidFill>
                <a:schemeClr val="lt1"/>
              </a:solidFill>
              <a:latin typeface="Permanent Marker"/>
              <a:ea typeface="Permanent Marker"/>
              <a:cs typeface="Permanent Marker"/>
              <a:sym typeface="Permanent Marker"/>
            </a:endParaRPr>
          </a:p>
        </p:txBody>
      </p:sp>
      <p:sp>
        <p:nvSpPr>
          <p:cNvPr id="851" name="Google Shape;851;p37"/>
          <p:cNvSpPr txBox="1"/>
          <p:nvPr/>
        </p:nvSpPr>
        <p:spPr>
          <a:xfrm rot="352078">
            <a:off x="5981830" y="198970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O</a:t>
            </a:r>
            <a:endParaRPr b="0" i="0" sz="1400" u="none" cap="none" strike="noStrike">
              <a:solidFill>
                <a:schemeClr val="lt1"/>
              </a:solidFill>
              <a:latin typeface="Permanent Marker"/>
              <a:ea typeface="Permanent Marker"/>
              <a:cs typeface="Permanent Marker"/>
              <a:sym typeface="Permanent Marker"/>
            </a:endParaRPr>
          </a:p>
        </p:txBody>
      </p:sp>
      <p:sp>
        <p:nvSpPr>
          <p:cNvPr id="852" name="Google Shape;852;p37"/>
          <p:cNvSpPr txBox="1"/>
          <p:nvPr/>
        </p:nvSpPr>
        <p:spPr>
          <a:xfrm rot="352078">
            <a:off x="5970530" y="2207988"/>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S</a:t>
            </a:r>
            <a:endParaRPr b="0" i="0" sz="1400" u="none" cap="none" strike="noStrike">
              <a:solidFill>
                <a:schemeClr val="lt1"/>
              </a:solidFill>
              <a:latin typeface="Permanent Marker"/>
              <a:ea typeface="Permanent Marker"/>
              <a:cs typeface="Permanent Marker"/>
              <a:sym typeface="Permanent Marker"/>
            </a:endParaRPr>
          </a:p>
        </p:txBody>
      </p:sp>
      <p:sp>
        <p:nvSpPr>
          <p:cNvPr id="853" name="Google Shape;853;p37"/>
          <p:cNvSpPr txBox="1"/>
          <p:nvPr/>
        </p:nvSpPr>
        <p:spPr>
          <a:xfrm rot="352078">
            <a:off x="6122930" y="2360388"/>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Y</a:t>
            </a:r>
            <a:endParaRPr b="0" i="0" sz="1400" u="none" cap="none" strike="noStrike">
              <a:solidFill>
                <a:schemeClr val="lt1"/>
              </a:solidFill>
              <a:latin typeface="Permanent Marker"/>
              <a:ea typeface="Permanent Marker"/>
              <a:cs typeface="Permanent Marker"/>
              <a:sym typeface="Permanent Marker"/>
            </a:endParaRPr>
          </a:p>
        </p:txBody>
      </p:sp>
      <p:sp>
        <p:nvSpPr>
          <p:cNvPr id="854" name="Google Shape;854;p37"/>
          <p:cNvSpPr txBox="1"/>
          <p:nvPr/>
        </p:nvSpPr>
        <p:spPr>
          <a:xfrm rot="352078">
            <a:off x="6176743" y="255445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P</a:t>
            </a:r>
            <a:endParaRPr b="0" i="0" sz="1400" u="none" cap="none" strike="noStrike">
              <a:solidFill>
                <a:schemeClr val="lt1"/>
              </a:solidFill>
              <a:latin typeface="Permanent Marker"/>
              <a:ea typeface="Permanent Marker"/>
              <a:cs typeface="Permanent Marker"/>
              <a:sym typeface="Permanent Marker"/>
            </a:endParaRPr>
          </a:p>
        </p:txBody>
      </p:sp>
      <p:sp>
        <p:nvSpPr>
          <p:cNvPr id="855" name="Google Shape;855;p37"/>
          <p:cNvSpPr txBox="1"/>
          <p:nvPr/>
        </p:nvSpPr>
        <p:spPr>
          <a:xfrm rot="352078">
            <a:off x="6136605" y="2767738"/>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R</a:t>
            </a:r>
            <a:endParaRPr b="0" i="0" sz="1400" u="none" cap="none" strike="noStrike">
              <a:solidFill>
                <a:schemeClr val="lt1"/>
              </a:solidFill>
              <a:latin typeface="Permanent Marker"/>
              <a:ea typeface="Permanent Marker"/>
              <a:cs typeface="Permanent Marker"/>
              <a:sym typeface="Permanent Marker"/>
            </a:endParaRPr>
          </a:p>
        </p:txBody>
      </p:sp>
      <p:sp>
        <p:nvSpPr>
          <p:cNvPr id="856" name="Google Shape;856;p37"/>
          <p:cNvSpPr txBox="1"/>
          <p:nvPr/>
        </p:nvSpPr>
        <p:spPr>
          <a:xfrm rot="352078">
            <a:off x="6122930" y="2996463"/>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E</a:t>
            </a:r>
            <a:endParaRPr b="0" i="0" sz="1400" u="none" cap="none" strike="noStrike">
              <a:solidFill>
                <a:schemeClr val="lt1"/>
              </a:solidFill>
              <a:latin typeface="Permanent Marker"/>
              <a:ea typeface="Permanent Marker"/>
              <a:cs typeface="Permanent Marker"/>
              <a:sym typeface="Permanent Marker"/>
            </a:endParaRPr>
          </a:p>
        </p:txBody>
      </p:sp>
      <p:sp>
        <p:nvSpPr>
          <p:cNvPr id="857" name="Google Shape;857;p37"/>
          <p:cNvSpPr txBox="1"/>
          <p:nvPr/>
        </p:nvSpPr>
        <p:spPr>
          <a:xfrm rot="352078">
            <a:off x="6067443" y="3207663"/>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G</a:t>
            </a:r>
            <a:endParaRPr b="0" i="0" sz="1400" u="none" cap="none" strike="noStrike">
              <a:solidFill>
                <a:schemeClr val="lt1"/>
              </a:solidFill>
              <a:latin typeface="Permanent Marker"/>
              <a:ea typeface="Permanent Marker"/>
              <a:cs typeface="Permanent Marker"/>
              <a:sym typeface="Permanent Marker"/>
            </a:endParaRPr>
          </a:p>
        </p:txBody>
      </p:sp>
      <p:sp>
        <p:nvSpPr>
          <p:cNvPr id="858" name="Google Shape;858;p37"/>
          <p:cNvSpPr txBox="1"/>
          <p:nvPr/>
        </p:nvSpPr>
        <p:spPr>
          <a:xfrm rot="352078">
            <a:off x="6036893" y="3387963"/>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U</a:t>
            </a:r>
            <a:endParaRPr b="0" i="0" sz="1400" u="none" cap="none" strike="noStrike">
              <a:solidFill>
                <a:schemeClr val="lt1"/>
              </a:solidFill>
              <a:latin typeface="Permanent Marker"/>
              <a:ea typeface="Permanent Marker"/>
              <a:cs typeface="Permanent Marker"/>
              <a:sym typeface="Permanent Marker"/>
            </a:endParaRPr>
          </a:p>
        </p:txBody>
      </p:sp>
      <p:sp>
        <p:nvSpPr>
          <p:cNvPr id="859" name="Google Shape;859;p37"/>
          <p:cNvSpPr txBox="1"/>
          <p:nvPr/>
        </p:nvSpPr>
        <p:spPr>
          <a:xfrm rot="352078">
            <a:off x="6036880" y="3564063"/>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N</a:t>
            </a:r>
            <a:endParaRPr b="0" i="0" sz="1400" u="none" cap="none" strike="noStrike">
              <a:solidFill>
                <a:schemeClr val="lt1"/>
              </a:solidFill>
              <a:latin typeface="Permanent Marker"/>
              <a:ea typeface="Permanent Marker"/>
              <a:cs typeface="Permanent Marker"/>
              <a:sym typeface="Permanent Marker"/>
            </a:endParaRPr>
          </a:p>
        </p:txBody>
      </p:sp>
      <p:sp>
        <p:nvSpPr>
          <p:cNvPr id="860" name="Google Shape;860;p37"/>
          <p:cNvSpPr txBox="1"/>
          <p:nvPr/>
        </p:nvSpPr>
        <p:spPr>
          <a:xfrm rot="352078">
            <a:off x="5995505" y="3767738"/>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T</a:t>
            </a:r>
            <a:endParaRPr b="0" i="0" sz="1400" u="none" cap="none" strike="noStrike">
              <a:solidFill>
                <a:schemeClr val="lt1"/>
              </a:solidFill>
              <a:latin typeface="Permanent Marker"/>
              <a:ea typeface="Permanent Marker"/>
              <a:cs typeface="Permanent Marker"/>
              <a:sym typeface="Permanent Marker"/>
            </a:endParaRPr>
          </a:p>
        </p:txBody>
      </p:sp>
      <p:sp>
        <p:nvSpPr>
          <p:cNvPr id="861" name="Google Shape;861;p37"/>
          <p:cNvSpPr/>
          <p:nvPr/>
        </p:nvSpPr>
        <p:spPr>
          <a:xfrm>
            <a:off x="8083500" y="1454825"/>
            <a:ext cx="450300" cy="263100"/>
          </a:xfrm>
          <a:prstGeom prst="rect">
            <a:avLst/>
          </a:prstGeom>
          <a:solidFill>
            <a:srgbClr val="3713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7"/>
          <p:cNvSpPr txBox="1"/>
          <p:nvPr/>
        </p:nvSpPr>
        <p:spPr>
          <a:xfrm rot="352078">
            <a:off x="5970543" y="415245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S</a:t>
            </a:r>
            <a:endParaRPr b="0" i="0" sz="1400" u="none" cap="none" strike="noStrike">
              <a:solidFill>
                <a:schemeClr val="lt1"/>
              </a:solidFill>
              <a:latin typeface="Permanent Marker"/>
              <a:ea typeface="Permanent Marker"/>
              <a:cs typeface="Permanent Marker"/>
              <a:sym typeface="Permanent Marker"/>
            </a:endParaRPr>
          </a:p>
        </p:txBody>
      </p:sp>
      <p:sp>
        <p:nvSpPr>
          <p:cNvPr id="863" name="Google Shape;863;p37"/>
          <p:cNvSpPr/>
          <p:nvPr/>
        </p:nvSpPr>
        <p:spPr>
          <a:xfrm>
            <a:off x="3353575" y="3897650"/>
            <a:ext cx="205800" cy="9465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7"/>
          <p:cNvSpPr/>
          <p:nvPr/>
        </p:nvSpPr>
        <p:spPr>
          <a:xfrm>
            <a:off x="3292125" y="3897650"/>
            <a:ext cx="205800" cy="9465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7"/>
          <p:cNvSpPr/>
          <p:nvPr/>
        </p:nvSpPr>
        <p:spPr>
          <a:xfrm>
            <a:off x="4728950" y="3897650"/>
            <a:ext cx="205800" cy="9465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7"/>
          <p:cNvSpPr/>
          <p:nvPr/>
        </p:nvSpPr>
        <p:spPr>
          <a:xfrm rot="-9382237">
            <a:off x="4733566" y="3179852"/>
            <a:ext cx="36675" cy="496893"/>
          </a:xfrm>
          <a:prstGeom prst="triangle">
            <a:avLst>
              <a:gd fmla="val 4625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7"/>
          <p:cNvSpPr/>
          <p:nvPr/>
        </p:nvSpPr>
        <p:spPr>
          <a:xfrm rot="-9043114">
            <a:off x="4776140" y="3179796"/>
            <a:ext cx="36802" cy="496900"/>
          </a:xfrm>
          <a:prstGeom prst="triangle">
            <a:avLst>
              <a:gd fmla="val 4625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7"/>
          <p:cNvSpPr/>
          <p:nvPr/>
        </p:nvSpPr>
        <p:spPr>
          <a:xfrm>
            <a:off x="4202189" y="3263225"/>
            <a:ext cx="657000" cy="564000"/>
          </a:xfrm>
          <a:prstGeom prst="pie">
            <a:avLst>
              <a:gd fmla="val 0" name="adj1"/>
              <a:gd fmla="val 10802739" name="adj2"/>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7"/>
          <p:cNvSpPr/>
          <p:nvPr/>
        </p:nvSpPr>
        <p:spPr>
          <a:xfrm>
            <a:off x="4654975" y="3897650"/>
            <a:ext cx="205800" cy="9465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7"/>
          <p:cNvSpPr/>
          <p:nvPr/>
        </p:nvSpPr>
        <p:spPr>
          <a:xfrm>
            <a:off x="8091575" y="2130926"/>
            <a:ext cx="432000" cy="86400"/>
          </a:xfrm>
          <a:prstGeom prst="rect">
            <a:avLst/>
          </a:prstGeom>
          <a:solidFill>
            <a:srgbClr val="8D4A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7"/>
          <p:cNvSpPr txBox="1"/>
          <p:nvPr/>
        </p:nvSpPr>
        <p:spPr>
          <a:xfrm rot="352078">
            <a:off x="5970530" y="3969100"/>
            <a:ext cx="293438" cy="38961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lt1"/>
                </a:solidFill>
                <a:latin typeface="Permanent Marker"/>
                <a:ea typeface="Permanent Marker"/>
                <a:cs typeface="Permanent Marker"/>
                <a:sym typeface="Permanent Marker"/>
              </a:rPr>
              <a:t>A</a:t>
            </a:r>
            <a:endParaRPr b="0" i="0" sz="1400" u="none" cap="none" strike="noStrike">
              <a:solidFill>
                <a:schemeClr val="lt1"/>
              </a:solidFill>
              <a:latin typeface="Permanent Marker"/>
              <a:ea typeface="Permanent Marker"/>
              <a:cs typeface="Permanent Marker"/>
              <a:sym typeface="Permanent Marker"/>
            </a:endParaRPr>
          </a:p>
        </p:txBody>
      </p:sp>
      <p:sp>
        <p:nvSpPr>
          <p:cNvPr id="872" name="Google Shape;872;p37"/>
          <p:cNvSpPr/>
          <p:nvPr/>
        </p:nvSpPr>
        <p:spPr>
          <a:xfrm>
            <a:off x="3048838" y="3813300"/>
            <a:ext cx="2062800" cy="1809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4250900" y="3614148"/>
            <a:ext cx="273911" cy="49517"/>
          </a:xfrm>
          <a:custGeom>
            <a:rect b="b" l="l" r="r" t="t"/>
            <a:pathLst>
              <a:path extrusionOk="0" h="13641" w="38977">
                <a:moveTo>
                  <a:pt x="0" y="13641"/>
                </a:moveTo>
                <a:lnTo>
                  <a:pt x="0" y="0"/>
                </a:lnTo>
                <a:lnTo>
                  <a:pt x="20324" y="0"/>
                </a:lnTo>
                <a:lnTo>
                  <a:pt x="20324" y="6681"/>
                </a:lnTo>
                <a:lnTo>
                  <a:pt x="16148" y="6681"/>
                </a:lnTo>
                <a:lnTo>
                  <a:pt x="16148" y="11971"/>
                </a:lnTo>
                <a:lnTo>
                  <a:pt x="25614" y="11971"/>
                </a:lnTo>
                <a:lnTo>
                  <a:pt x="38977" y="11971"/>
                </a:lnTo>
                <a:lnTo>
                  <a:pt x="38977" y="1670"/>
                </a:lnTo>
              </a:path>
            </a:pathLst>
          </a:custGeom>
          <a:noFill/>
          <a:ln cap="flat" cmpd="sng" w="9525">
            <a:solidFill>
              <a:srgbClr val="3C78D8"/>
            </a:solidFill>
            <a:prstDash val="solid"/>
            <a:round/>
            <a:headEnd len="sm" w="sm" type="none"/>
            <a:tailEnd len="sm" w="sm" type="none"/>
          </a:ln>
        </p:spPr>
      </p:sp>
      <p:sp>
        <p:nvSpPr>
          <p:cNvPr id="874" name="Google Shape;874;p37"/>
          <p:cNvSpPr/>
          <p:nvPr/>
        </p:nvSpPr>
        <p:spPr>
          <a:xfrm>
            <a:off x="4554288" y="3614148"/>
            <a:ext cx="273911" cy="49517"/>
          </a:xfrm>
          <a:custGeom>
            <a:rect b="b" l="l" r="r" t="t"/>
            <a:pathLst>
              <a:path extrusionOk="0" h="13641" w="38977">
                <a:moveTo>
                  <a:pt x="0" y="13641"/>
                </a:moveTo>
                <a:lnTo>
                  <a:pt x="0" y="0"/>
                </a:lnTo>
                <a:lnTo>
                  <a:pt x="20324" y="0"/>
                </a:lnTo>
                <a:lnTo>
                  <a:pt x="20324" y="6681"/>
                </a:lnTo>
                <a:lnTo>
                  <a:pt x="16148" y="6681"/>
                </a:lnTo>
                <a:lnTo>
                  <a:pt x="16148" y="11971"/>
                </a:lnTo>
                <a:lnTo>
                  <a:pt x="25614" y="11971"/>
                </a:lnTo>
                <a:lnTo>
                  <a:pt x="38977" y="11971"/>
                </a:lnTo>
                <a:lnTo>
                  <a:pt x="38977" y="1670"/>
                </a:lnTo>
              </a:path>
            </a:pathLst>
          </a:custGeom>
          <a:noFill/>
          <a:ln cap="flat" cmpd="sng" w="9525">
            <a:solidFill>
              <a:srgbClr val="3C78D8"/>
            </a:solidFill>
            <a:prstDash val="solid"/>
            <a:round/>
            <a:headEnd len="sm" w="sm" type="none"/>
            <a:tailEnd len="sm" w="sm" type="none"/>
          </a:ln>
        </p:spPr>
      </p:sp>
      <p:sp>
        <p:nvSpPr>
          <p:cNvPr id="875" name="Google Shape;875;p37"/>
          <p:cNvSpPr/>
          <p:nvPr/>
        </p:nvSpPr>
        <p:spPr>
          <a:xfrm>
            <a:off x="4290266" y="2914088"/>
            <a:ext cx="44674" cy="550425"/>
          </a:xfrm>
          <a:custGeom>
            <a:rect b="b" l="l" r="r" t="t"/>
            <a:pathLst>
              <a:path extrusionOk="0" h="22017" w="3979">
                <a:moveTo>
                  <a:pt x="569" y="22017"/>
                </a:moveTo>
                <a:cubicBezTo>
                  <a:pt x="198" y="22017"/>
                  <a:pt x="1776" y="17795"/>
                  <a:pt x="1683" y="15614"/>
                </a:cubicBezTo>
                <a:cubicBezTo>
                  <a:pt x="1590" y="13433"/>
                  <a:pt x="-34" y="11531"/>
                  <a:pt x="12" y="8932"/>
                </a:cubicBezTo>
                <a:cubicBezTo>
                  <a:pt x="58" y="6334"/>
                  <a:pt x="1590" y="-23"/>
                  <a:pt x="1961" y="23"/>
                </a:cubicBezTo>
                <a:cubicBezTo>
                  <a:pt x="2332" y="69"/>
                  <a:pt x="1915" y="6612"/>
                  <a:pt x="2240" y="9210"/>
                </a:cubicBezTo>
                <a:cubicBezTo>
                  <a:pt x="2565" y="11809"/>
                  <a:pt x="4189" y="13480"/>
                  <a:pt x="3910" y="15614"/>
                </a:cubicBezTo>
                <a:cubicBezTo>
                  <a:pt x="3632" y="17749"/>
                  <a:pt x="940" y="22017"/>
                  <a:pt x="569" y="22017"/>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7"/>
          <p:cNvSpPr/>
          <p:nvPr/>
        </p:nvSpPr>
        <p:spPr>
          <a:xfrm>
            <a:off x="4401329" y="2929038"/>
            <a:ext cx="44674" cy="550425"/>
          </a:xfrm>
          <a:custGeom>
            <a:rect b="b" l="l" r="r" t="t"/>
            <a:pathLst>
              <a:path extrusionOk="0" h="22017" w="3979">
                <a:moveTo>
                  <a:pt x="569" y="22017"/>
                </a:moveTo>
                <a:cubicBezTo>
                  <a:pt x="198" y="22017"/>
                  <a:pt x="1776" y="17795"/>
                  <a:pt x="1683" y="15614"/>
                </a:cubicBezTo>
                <a:cubicBezTo>
                  <a:pt x="1590" y="13433"/>
                  <a:pt x="-34" y="11531"/>
                  <a:pt x="12" y="8932"/>
                </a:cubicBezTo>
                <a:cubicBezTo>
                  <a:pt x="58" y="6334"/>
                  <a:pt x="1590" y="-23"/>
                  <a:pt x="1961" y="23"/>
                </a:cubicBezTo>
                <a:cubicBezTo>
                  <a:pt x="2332" y="69"/>
                  <a:pt x="1915" y="6612"/>
                  <a:pt x="2240" y="9210"/>
                </a:cubicBezTo>
                <a:cubicBezTo>
                  <a:pt x="2565" y="11809"/>
                  <a:pt x="4189" y="13480"/>
                  <a:pt x="3910" y="15614"/>
                </a:cubicBezTo>
                <a:cubicBezTo>
                  <a:pt x="3632" y="17749"/>
                  <a:pt x="940" y="22017"/>
                  <a:pt x="569" y="220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4491016" y="2860363"/>
            <a:ext cx="44674" cy="550425"/>
          </a:xfrm>
          <a:custGeom>
            <a:rect b="b" l="l" r="r" t="t"/>
            <a:pathLst>
              <a:path extrusionOk="0" h="22017" w="3979">
                <a:moveTo>
                  <a:pt x="569" y="22017"/>
                </a:moveTo>
                <a:cubicBezTo>
                  <a:pt x="198" y="22017"/>
                  <a:pt x="1776" y="17795"/>
                  <a:pt x="1683" y="15614"/>
                </a:cubicBezTo>
                <a:cubicBezTo>
                  <a:pt x="1590" y="13433"/>
                  <a:pt x="-34" y="11531"/>
                  <a:pt x="12" y="8932"/>
                </a:cubicBezTo>
                <a:cubicBezTo>
                  <a:pt x="58" y="6334"/>
                  <a:pt x="1590" y="-23"/>
                  <a:pt x="1961" y="23"/>
                </a:cubicBezTo>
                <a:cubicBezTo>
                  <a:pt x="2332" y="69"/>
                  <a:pt x="1915" y="6612"/>
                  <a:pt x="2240" y="9210"/>
                </a:cubicBezTo>
                <a:cubicBezTo>
                  <a:pt x="2565" y="11809"/>
                  <a:pt x="4189" y="13480"/>
                  <a:pt x="3910" y="15614"/>
                </a:cubicBezTo>
                <a:cubicBezTo>
                  <a:pt x="3632" y="17749"/>
                  <a:pt x="940" y="22017"/>
                  <a:pt x="569" y="22017"/>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37"/>
          <p:cNvCxnSpPr/>
          <p:nvPr/>
        </p:nvCxnSpPr>
        <p:spPr>
          <a:xfrm flipH="1" rot="10800000">
            <a:off x="8299150" y="2204900"/>
            <a:ext cx="11400" cy="2954700"/>
          </a:xfrm>
          <a:prstGeom prst="straightConnector1">
            <a:avLst/>
          </a:prstGeom>
          <a:noFill/>
          <a:ln cap="flat" cmpd="sng" w="76200">
            <a:solidFill>
              <a:srgbClr val="5E3103"/>
            </a:solidFill>
            <a:prstDash val="solid"/>
            <a:round/>
            <a:headEnd len="sm" w="sm" type="none"/>
            <a:tailEnd len="sm" w="sm" type="none"/>
          </a:ln>
        </p:spPr>
      </p:cxnSp>
      <p:cxnSp>
        <p:nvCxnSpPr>
          <p:cNvPr id="879" name="Google Shape;879;p37"/>
          <p:cNvCxnSpPr/>
          <p:nvPr/>
        </p:nvCxnSpPr>
        <p:spPr>
          <a:xfrm>
            <a:off x="7522950" y="-3450"/>
            <a:ext cx="0" cy="5150400"/>
          </a:xfrm>
          <a:prstGeom prst="straightConnector1">
            <a:avLst/>
          </a:prstGeom>
          <a:noFill/>
          <a:ln cap="flat" cmpd="sng" w="19050">
            <a:solidFill>
              <a:srgbClr val="000000"/>
            </a:solidFill>
            <a:prstDash val="solid"/>
            <a:round/>
            <a:headEnd len="sm" w="sm" type="none"/>
            <a:tailEnd len="sm" w="sm" type="none"/>
          </a:ln>
        </p:spPr>
      </p:cxnSp>
      <p:cxnSp>
        <p:nvCxnSpPr>
          <p:cNvPr id="880" name="Google Shape;880;p37"/>
          <p:cNvCxnSpPr/>
          <p:nvPr/>
        </p:nvCxnSpPr>
        <p:spPr>
          <a:xfrm>
            <a:off x="7988289" y="2215328"/>
            <a:ext cx="658800" cy="7200"/>
          </a:xfrm>
          <a:prstGeom prst="straightConnector1">
            <a:avLst/>
          </a:prstGeom>
          <a:noFill/>
          <a:ln cap="flat" cmpd="sng" w="38100">
            <a:solidFill>
              <a:srgbClr val="5E3103"/>
            </a:solidFill>
            <a:prstDash val="solid"/>
            <a:round/>
            <a:headEnd len="sm" w="sm" type="none"/>
            <a:tailEnd len="sm" w="sm" type="none"/>
          </a:ln>
        </p:spPr>
      </p:cxnSp>
      <p:sp>
        <p:nvSpPr>
          <p:cNvPr id="881" name="Google Shape;881;p37"/>
          <p:cNvSpPr/>
          <p:nvPr/>
        </p:nvSpPr>
        <p:spPr>
          <a:xfrm>
            <a:off x="8064825" y="1695950"/>
            <a:ext cx="479400" cy="40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2" name="Google Shape;882;p37"/>
          <p:cNvCxnSpPr/>
          <p:nvPr/>
        </p:nvCxnSpPr>
        <p:spPr>
          <a:xfrm>
            <a:off x="8074744" y="2115248"/>
            <a:ext cx="0" cy="86400"/>
          </a:xfrm>
          <a:prstGeom prst="straightConnector1">
            <a:avLst/>
          </a:prstGeom>
          <a:noFill/>
          <a:ln cap="flat" cmpd="sng" w="38100">
            <a:solidFill>
              <a:srgbClr val="5E3103"/>
            </a:solidFill>
            <a:prstDash val="solid"/>
            <a:round/>
            <a:headEnd len="sm" w="sm" type="none"/>
            <a:tailEnd len="sm" w="sm" type="none"/>
          </a:ln>
        </p:spPr>
      </p:cxnSp>
      <p:cxnSp>
        <p:nvCxnSpPr>
          <p:cNvPr id="883" name="Google Shape;883;p37"/>
          <p:cNvCxnSpPr/>
          <p:nvPr/>
        </p:nvCxnSpPr>
        <p:spPr>
          <a:xfrm>
            <a:off x="8540378" y="2115248"/>
            <a:ext cx="0" cy="86400"/>
          </a:xfrm>
          <a:prstGeom prst="straightConnector1">
            <a:avLst/>
          </a:prstGeom>
          <a:noFill/>
          <a:ln cap="flat" cmpd="sng" w="38100">
            <a:solidFill>
              <a:srgbClr val="5E3103"/>
            </a:solidFill>
            <a:prstDash val="solid"/>
            <a:round/>
            <a:headEnd len="sm" w="sm" type="none"/>
            <a:tailEnd len="sm" w="sm" type="none"/>
          </a:ln>
        </p:spPr>
      </p:cxnSp>
      <p:cxnSp>
        <p:nvCxnSpPr>
          <p:cNvPr id="884" name="Google Shape;884;p37"/>
          <p:cNvCxnSpPr/>
          <p:nvPr/>
        </p:nvCxnSpPr>
        <p:spPr>
          <a:xfrm rot="10800000">
            <a:off x="8074744" y="1539482"/>
            <a:ext cx="0" cy="561600"/>
          </a:xfrm>
          <a:prstGeom prst="straightConnector1">
            <a:avLst/>
          </a:prstGeom>
          <a:noFill/>
          <a:ln cap="flat" cmpd="sng" w="19050">
            <a:solidFill>
              <a:schemeClr val="dk2"/>
            </a:solidFill>
            <a:prstDash val="solid"/>
            <a:round/>
            <a:headEnd len="sm" w="sm" type="none"/>
            <a:tailEnd len="sm" w="sm" type="none"/>
          </a:ln>
        </p:spPr>
      </p:cxnSp>
      <p:cxnSp>
        <p:nvCxnSpPr>
          <p:cNvPr id="885" name="Google Shape;885;p37"/>
          <p:cNvCxnSpPr/>
          <p:nvPr/>
        </p:nvCxnSpPr>
        <p:spPr>
          <a:xfrm flipH="1" rot="10800000">
            <a:off x="8397817" y="1702599"/>
            <a:ext cx="4800" cy="396900"/>
          </a:xfrm>
          <a:prstGeom prst="straightConnector1">
            <a:avLst/>
          </a:prstGeom>
          <a:noFill/>
          <a:ln cap="flat" cmpd="sng" w="19050">
            <a:solidFill>
              <a:schemeClr val="dk2"/>
            </a:solidFill>
            <a:prstDash val="solid"/>
            <a:round/>
            <a:headEnd len="sm" w="sm" type="none"/>
            <a:tailEnd len="sm" w="sm" type="none"/>
          </a:ln>
        </p:spPr>
      </p:cxnSp>
      <p:cxnSp>
        <p:nvCxnSpPr>
          <p:cNvPr id="886" name="Google Shape;886;p37"/>
          <p:cNvCxnSpPr/>
          <p:nvPr/>
        </p:nvCxnSpPr>
        <p:spPr>
          <a:xfrm>
            <a:off x="8074728" y="1825530"/>
            <a:ext cx="479400" cy="4500"/>
          </a:xfrm>
          <a:prstGeom prst="straightConnector1">
            <a:avLst/>
          </a:prstGeom>
          <a:noFill/>
          <a:ln cap="flat" cmpd="sng" w="19050">
            <a:solidFill>
              <a:schemeClr val="dk2"/>
            </a:solidFill>
            <a:prstDash val="solid"/>
            <a:round/>
            <a:headEnd len="sm" w="sm" type="none"/>
            <a:tailEnd len="sm" w="sm" type="none"/>
          </a:ln>
        </p:spPr>
      </p:cxnSp>
      <p:cxnSp>
        <p:nvCxnSpPr>
          <p:cNvPr id="887" name="Google Shape;887;p37"/>
          <p:cNvCxnSpPr/>
          <p:nvPr/>
        </p:nvCxnSpPr>
        <p:spPr>
          <a:xfrm flipH="1" rot="10800000">
            <a:off x="8233860" y="1702599"/>
            <a:ext cx="4800" cy="396900"/>
          </a:xfrm>
          <a:prstGeom prst="straightConnector1">
            <a:avLst/>
          </a:prstGeom>
          <a:noFill/>
          <a:ln cap="flat" cmpd="sng" w="19050">
            <a:solidFill>
              <a:schemeClr val="dk2"/>
            </a:solidFill>
            <a:prstDash val="solid"/>
            <a:round/>
            <a:headEnd len="sm" w="sm" type="none"/>
            <a:tailEnd len="sm" w="sm" type="none"/>
          </a:ln>
        </p:spPr>
      </p:cxnSp>
      <p:cxnSp>
        <p:nvCxnSpPr>
          <p:cNvPr id="888" name="Google Shape;888;p37"/>
          <p:cNvCxnSpPr/>
          <p:nvPr/>
        </p:nvCxnSpPr>
        <p:spPr>
          <a:xfrm rot="10800000">
            <a:off x="8540378" y="1556364"/>
            <a:ext cx="0" cy="561600"/>
          </a:xfrm>
          <a:prstGeom prst="straightConnector1">
            <a:avLst/>
          </a:prstGeom>
          <a:noFill/>
          <a:ln cap="flat" cmpd="sng" w="19050">
            <a:solidFill>
              <a:schemeClr val="dk2"/>
            </a:solidFill>
            <a:prstDash val="solid"/>
            <a:round/>
            <a:headEnd len="sm" w="sm" type="none"/>
            <a:tailEnd len="sm" w="sm" type="none"/>
          </a:ln>
        </p:spPr>
      </p:cxnSp>
      <p:cxnSp>
        <p:nvCxnSpPr>
          <p:cNvPr id="889" name="Google Shape;889;p37"/>
          <p:cNvCxnSpPr/>
          <p:nvPr/>
        </p:nvCxnSpPr>
        <p:spPr>
          <a:xfrm>
            <a:off x="8074728" y="1964369"/>
            <a:ext cx="479400" cy="4500"/>
          </a:xfrm>
          <a:prstGeom prst="straightConnector1">
            <a:avLst/>
          </a:prstGeom>
          <a:noFill/>
          <a:ln cap="flat" cmpd="sng" w="19050">
            <a:solidFill>
              <a:schemeClr val="dk2"/>
            </a:solidFill>
            <a:prstDash val="solid"/>
            <a:round/>
            <a:headEnd len="sm" w="sm" type="none"/>
            <a:tailEnd len="sm" w="sm" type="none"/>
          </a:ln>
        </p:spPr>
      </p:cxnSp>
      <p:cxnSp>
        <p:nvCxnSpPr>
          <p:cNvPr id="890" name="Google Shape;890;p37"/>
          <p:cNvCxnSpPr/>
          <p:nvPr/>
        </p:nvCxnSpPr>
        <p:spPr>
          <a:xfrm>
            <a:off x="7988289" y="2110873"/>
            <a:ext cx="658800" cy="7200"/>
          </a:xfrm>
          <a:prstGeom prst="straightConnector1">
            <a:avLst/>
          </a:prstGeom>
          <a:noFill/>
          <a:ln cap="flat" cmpd="sng" w="38100">
            <a:solidFill>
              <a:srgbClr val="5E3103"/>
            </a:solidFill>
            <a:prstDash val="solid"/>
            <a:round/>
            <a:headEnd len="sm" w="sm" type="none"/>
            <a:tailEnd len="sm" w="sm" type="none"/>
          </a:ln>
        </p:spPr>
      </p:cxnSp>
      <p:cxnSp>
        <p:nvCxnSpPr>
          <p:cNvPr id="891" name="Google Shape;891;p37"/>
          <p:cNvCxnSpPr/>
          <p:nvPr/>
        </p:nvCxnSpPr>
        <p:spPr>
          <a:xfrm>
            <a:off x="8086970" y="1587202"/>
            <a:ext cx="0" cy="86400"/>
          </a:xfrm>
          <a:prstGeom prst="straightConnector1">
            <a:avLst/>
          </a:prstGeom>
          <a:noFill/>
          <a:ln cap="flat" cmpd="sng" w="38100">
            <a:solidFill>
              <a:srgbClr val="5E3103"/>
            </a:solidFill>
            <a:prstDash val="solid"/>
            <a:round/>
            <a:headEnd len="sm" w="sm" type="none"/>
            <a:tailEnd len="sm" w="sm" type="none"/>
          </a:ln>
        </p:spPr>
      </p:cxnSp>
      <p:sp>
        <p:nvSpPr>
          <p:cNvPr id="892" name="Google Shape;892;p37"/>
          <p:cNvSpPr/>
          <p:nvPr/>
        </p:nvSpPr>
        <p:spPr>
          <a:xfrm>
            <a:off x="8118425" y="1299075"/>
            <a:ext cx="382200" cy="174000"/>
          </a:xfrm>
          <a:prstGeom prst="triangle">
            <a:avLst>
              <a:gd fmla="val 50000" name="adj"/>
            </a:avLst>
          </a:prstGeom>
          <a:solidFill>
            <a:srgbClr val="3713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7"/>
          <p:cNvSpPr/>
          <p:nvPr/>
        </p:nvSpPr>
        <p:spPr>
          <a:xfrm>
            <a:off x="8051125" y="1468325"/>
            <a:ext cx="36600" cy="35400"/>
          </a:xfrm>
          <a:prstGeom prst="rect">
            <a:avLst/>
          </a:prstGeom>
          <a:solidFill>
            <a:srgbClr val="3713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4" name="Google Shape;894;p37"/>
          <p:cNvCxnSpPr/>
          <p:nvPr/>
        </p:nvCxnSpPr>
        <p:spPr>
          <a:xfrm>
            <a:off x="8528213" y="1587202"/>
            <a:ext cx="0" cy="86400"/>
          </a:xfrm>
          <a:prstGeom prst="straightConnector1">
            <a:avLst/>
          </a:prstGeom>
          <a:noFill/>
          <a:ln cap="flat" cmpd="sng" w="38100">
            <a:solidFill>
              <a:srgbClr val="5E3103"/>
            </a:solidFill>
            <a:prstDash val="solid"/>
            <a:round/>
            <a:headEnd len="sm" w="sm" type="none"/>
            <a:tailEnd len="sm" w="sm" type="none"/>
          </a:ln>
        </p:spPr>
      </p:cxnSp>
      <p:sp>
        <p:nvSpPr>
          <p:cNvPr id="895" name="Google Shape;895;p37"/>
          <p:cNvSpPr/>
          <p:nvPr/>
        </p:nvSpPr>
        <p:spPr>
          <a:xfrm>
            <a:off x="8528350" y="1464075"/>
            <a:ext cx="36600" cy="39600"/>
          </a:xfrm>
          <a:prstGeom prst="rect">
            <a:avLst/>
          </a:prstGeom>
          <a:solidFill>
            <a:srgbClr val="37130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6" name="Google Shape;896;p37"/>
          <p:cNvCxnSpPr/>
          <p:nvPr/>
        </p:nvCxnSpPr>
        <p:spPr>
          <a:xfrm flipH="1">
            <a:off x="8087115" y="1492522"/>
            <a:ext cx="600" cy="107700"/>
          </a:xfrm>
          <a:prstGeom prst="straightConnector1">
            <a:avLst/>
          </a:prstGeom>
          <a:noFill/>
          <a:ln cap="flat" cmpd="sng" w="76200">
            <a:solidFill>
              <a:srgbClr val="5E3103"/>
            </a:solidFill>
            <a:prstDash val="solid"/>
            <a:round/>
            <a:headEnd len="sm" w="sm" type="none"/>
            <a:tailEnd len="sm" w="sm" type="none"/>
          </a:ln>
        </p:spPr>
      </p:cxnSp>
      <p:cxnSp>
        <p:nvCxnSpPr>
          <p:cNvPr id="897" name="Google Shape;897;p37"/>
          <p:cNvCxnSpPr/>
          <p:nvPr/>
        </p:nvCxnSpPr>
        <p:spPr>
          <a:xfrm flipH="1">
            <a:off x="8528358" y="1492522"/>
            <a:ext cx="600" cy="107700"/>
          </a:xfrm>
          <a:prstGeom prst="straightConnector1">
            <a:avLst/>
          </a:prstGeom>
          <a:noFill/>
          <a:ln cap="flat" cmpd="sng" w="76200">
            <a:solidFill>
              <a:srgbClr val="5E3103"/>
            </a:solidFill>
            <a:prstDash val="solid"/>
            <a:round/>
            <a:headEnd len="sm" w="sm" type="none"/>
            <a:tailEnd len="sm" w="sm" type="none"/>
          </a:ln>
        </p:spPr>
      </p:cxnSp>
      <p:cxnSp>
        <p:nvCxnSpPr>
          <p:cNvPr id="898" name="Google Shape;898;p37"/>
          <p:cNvCxnSpPr/>
          <p:nvPr/>
        </p:nvCxnSpPr>
        <p:spPr>
          <a:xfrm>
            <a:off x="7981927" y="1684054"/>
            <a:ext cx="658800" cy="7200"/>
          </a:xfrm>
          <a:prstGeom prst="straightConnector1">
            <a:avLst/>
          </a:prstGeom>
          <a:noFill/>
          <a:ln cap="flat" cmpd="sng" w="38100">
            <a:solidFill>
              <a:srgbClr val="5E3103"/>
            </a:solidFill>
            <a:prstDash val="solid"/>
            <a:round/>
            <a:headEnd len="sm" w="sm" type="none"/>
            <a:tailEnd len="sm" w="sm" type="none"/>
          </a:ln>
        </p:spPr>
      </p:cxnSp>
      <p:sp>
        <p:nvSpPr>
          <p:cNvPr id="899" name="Google Shape;899;p37"/>
          <p:cNvSpPr/>
          <p:nvPr/>
        </p:nvSpPr>
        <p:spPr>
          <a:xfrm>
            <a:off x="7872850" y="1286628"/>
            <a:ext cx="442318" cy="282753"/>
          </a:xfrm>
          <a:custGeom>
            <a:rect b="b" l="l" r="r" t="t"/>
            <a:pathLst>
              <a:path extrusionOk="0" h="8213" w="11275">
                <a:moveTo>
                  <a:pt x="0" y="8004"/>
                </a:moveTo>
                <a:cubicBezTo>
                  <a:pt x="232" y="8039"/>
                  <a:pt x="974" y="8213"/>
                  <a:pt x="1392" y="8213"/>
                </a:cubicBezTo>
                <a:cubicBezTo>
                  <a:pt x="1810" y="8213"/>
                  <a:pt x="2054" y="8201"/>
                  <a:pt x="2506" y="8004"/>
                </a:cubicBezTo>
                <a:cubicBezTo>
                  <a:pt x="2959" y="7807"/>
                  <a:pt x="3597" y="7378"/>
                  <a:pt x="4107" y="7030"/>
                </a:cubicBezTo>
                <a:cubicBezTo>
                  <a:pt x="4617" y="6682"/>
                  <a:pt x="5046" y="6380"/>
                  <a:pt x="5568" y="5916"/>
                </a:cubicBezTo>
                <a:cubicBezTo>
                  <a:pt x="6090" y="5452"/>
                  <a:pt x="6694" y="4803"/>
                  <a:pt x="7239" y="4246"/>
                </a:cubicBezTo>
                <a:cubicBezTo>
                  <a:pt x="7784" y="3689"/>
                  <a:pt x="8271" y="3179"/>
                  <a:pt x="8839" y="2576"/>
                </a:cubicBezTo>
                <a:cubicBezTo>
                  <a:pt x="9407" y="1973"/>
                  <a:pt x="10243" y="1056"/>
                  <a:pt x="10649" y="627"/>
                </a:cubicBezTo>
                <a:cubicBezTo>
                  <a:pt x="11055" y="198"/>
                  <a:pt x="11171" y="105"/>
                  <a:pt x="11275" y="0"/>
                </a:cubicBezTo>
              </a:path>
            </a:pathLst>
          </a:custGeom>
          <a:noFill/>
          <a:ln cap="flat" cmpd="sng" w="19050">
            <a:solidFill>
              <a:srgbClr val="874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flipH="1">
            <a:off x="8307432" y="1286646"/>
            <a:ext cx="442318" cy="282753"/>
          </a:xfrm>
          <a:custGeom>
            <a:rect b="b" l="l" r="r" t="t"/>
            <a:pathLst>
              <a:path extrusionOk="0" h="8213" w="11275">
                <a:moveTo>
                  <a:pt x="0" y="8004"/>
                </a:moveTo>
                <a:cubicBezTo>
                  <a:pt x="232" y="8039"/>
                  <a:pt x="974" y="8213"/>
                  <a:pt x="1392" y="8213"/>
                </a:cubicBezTo>
                <a:cubicBezTo>
                  <a:pt x="1810" y="8213"/>
                  <a:pt x="2054" y="8201"/>
                  <a:pt x="2506" y="8004"/>
                </a:cubicBezTo>
                <a:cubicBezTo>
                  <a:pt x="2959" y="7807"/>
                  <a:pt x="3597" y="7378"/>
                  <a:pt x="4107" y="7030"/>
                </a:cubicBezTo>
                <a:cubicBezTo>
                  <a:pt x="4617" y="6682"/>
                  <a:pt x="5046" y="6380"/>
                  <a:pt x="5568" y="5916"/>
                </a:cubicBezTo>
                <a:cubicBezTo>
                  <a:pt x="6090" y="5452"/>
                  <a:pt x="6694" y="4803"/>
                  <a:pt x="7239" y="4246"/>
                </a:cubicBezTo>
                <a:cubicBezTo>
                  <a:pt x="7784" y="3689"/>
                  <a:pt x="8271" y="3179"/>
                  <a:pt x="8839" y="2576"/>
                </a:cubicBezTo>
                <a:cubicBezTo>
                  <a:pt x="9407" y="1973"/>
                  <a:pt x="10243" y="1056"/>
                  <a:pt x="10649" y="627"/>
                </a:cubicBezTo>
                <a:cubicBezTo>
                  <a:pt x="11055" y="198"/>
                  <a:pt x="11171" y="105"/>
                  <a:pt x="11275" y="0"/>
                </a:cubicBezTo>
              </a:path>
            </a:pathLst>
          </a:custGeom>
          <a:noFill/>
          <a:ln cap="flat" cmpd="sng" w="19050">
            <a:solidFill>
              <a:srgbClr val="874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7880515" y="1253594"/>
            <a:ext cx="442318" cy="282753"/>
          </a:xfrm>
          <a:custGeom>
            <a:rect b="b" l="l" r="r" t="t"/>
            <a:pathLst>
              <a:path extrusionOk="0" h="8213" w="11275">
                <a:moveTo>
                  <a:pt x="0" y="8004"/>
                </a:moveTo>
                <a:cubicBezTo>
                  <a:pt x="232" y="8039"/>
                  <a:pt x="974" y="8213"/>
                  <a:pt x="1392" y="8213"/>
                </a:cubicBezTo>
                <a:cubicBezTo>
                  <a:pt x="1810" y="8213"/>
                  <a:pt x="2054" y="8201"/>
                  <a:pt x="2506" y="8004"/>
                </a:cubicBezTo>
                <a:cubicBezTo>
                  <a:pt x="2959" y="7807"/>
                  <a:pt x="3597" y="7378"/>
                  <a:pt x="4107" y="7030"/>
                </a:cubicBezTo>
                <a:cubicBezTo>
                  <a:pt x="4617" y="6682"/>
                  <a:pt x="5046" y="6380"/>
                  <a:pt x="5568" y="5916"/>
                </a:cubicBezTo>
                <a:cubicBezTo>
                  <a:pt x="6090" y="5452"/>
                  <a:pt x="6694" y="4803"/>
                  <a:pt x="7239" y="4246"/>
                </a:cubicBezTo>
                <a:cubicBezTo>
                  <a:pt x="7784" y="3689"/>
                  <a:pt x="8271" y="3179"/>
                  <a:pt x="8839" y="2576"/>
                </a:cubicBezTo>
                <a:cubicBezTo>
                  <a:pt x="9407" y="1973"/>
                  <a:pt x="10243" y="1056"/>
                  <a:pt x="10649" y="627"/>
                </a:cubicBezTo>
                <a:cubicBezTo>
                  <a:pt x="11055" y="198"/>
                  <a:pt x="11171" y="105"/>
                  <a:pt x="11275" y="0"/>
                </a:cubicBezTo>
              </a:path>
            </a:pathLst>
          </a:custGeom>
          <a:no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flipH="1">
            <a:off x="8299767" y="1253596"/>
            <a:ext cx="442318" cy="282753"/>
          </a:xfrm>
          <a:custGeom>
            <a:rect b="b" l="l" r="r" t="t"/>
            <a:pathLst>
              <a:path extrusionOk="0" h="8213" w="11275">
                <a:moveTo>
                  <a:pt x="0" y="8004"/>
                </a:moveTo>
                <a:cubicBezTo>
                  <a:pt x="232" y="8039"/>
                  <a:pt x="974" y="8213"/>
                  <a:pt x="1392" y="8213"/>
                </a:cubicBezTo>
                <a:cubicBezTo>
                  <a:pt x="1810" y="8213"/>
                  <a:pt x="2054" y="8201"/>
                  <a:pt x="2506" y="8004"/>
                </a:cubicBezTo>
                <a:cubicBezTo>
                  <a:pt x="2959" y="7807"/>
                  <a:pt x="3597" y="7378"/>
                  <a:pt x="4107" y="7030"/>
                </a:cubicBezTo>
                <a:cubicBezTo>
                  <a:pt x="4617" y="6682"/>
                  <a:pt x="5046" y="6380"/>
                  <a:pt x="5568" y="5916"/>
                </a:cubicBezTo>
                <a:cubicBezTo>
                  <a:pt x="6090" y="5452"/>
                  <a:pt x="6694" y="4803"/>
                  <a:pt x="7239" y="4246"/>
                </a:cubicBezTo>
                <a:cubicBezTo>
                  <a:pt x="7784" y="3689"/>
                  <a:pt x="8271" y="3179"/>
                  <a:pt x="8839" y="2576"/>
                </a:cubicBezTo>
                <a:cubicBezTo>
                  <a:pt x="9407" y="1973"/>
                  <a:pt x="10243" y="1056"/>
                  <a:pt x="10649" y="627"/>
                </a:cubicBezTo>
                <a:cubicBezTo>
                  <a:pt x="11055" y="198"/>
                  <a:pt x="11171" y="105"/>
                  <a:pt x="11275" y="0"/>
                </a:cubicBezTo>
              </a:path>
            </a:pathLst>
          </a:custGeom>
          <a:noFill/>
          <a:ln cap="flat" cmpd="sng" w="2857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rot="-5400000">
            <a:off x="8210175" y="1393275"/>
            <a:ext cx="195725" cy="117275"/>
          </a:xfrm>
          <a:prstGeom prst="flowChartDisplay">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7"/>
          <p:cNvSpPr/>
          <p:nvPr/>
        </p:nvSpPr>
        <p:spPr>
          <a:xfrm>
            <a:off x="185075" y="7814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7"/>
          <p:cNvSpPr/>
          <p:nvPr/>
        </p:nvSpPr>
        <p:spPr>
          <a:xfrm>
            <a:off x="337475" y="3242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7"/>
          <p:cNvSpPr/>
          <p:nvPr/>
        </p:nvSpPr>
        <p:spPr>
          <a:xfrm>
            <a:off x="642275" y="629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7"/>
          <p:cNvSpPr/>
          <p:nvPr/>
        </p:nvSpPr>
        <p:spPr>
          <a:xfrm>
            <a:off x="489875" y="11624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7"/>
          <p:cNvSpPr/>
          <p:nvPr/>
        </p:nvSpPr>
        <p:spPr>
          <a:xfrm>
            <a:off x="489875" y="7814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7"/>
          <p:cNvSpPr/>
          <p:nvPr/>
        </p:nvSpPr>
        <p:spPr>
          <a:xfrm>
            <a:off x="32675" y="1314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7"/>
          <p:cNvSpPr/>
          <p:nvPr/>
        </p:nvSpPr>
        <p:spPr>
          <a:xfrm>
            <a:off x="642275" y="1695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7"/>
          <p:cNvSpPr/>
          <p:nvPr/>
        </p:nvSpPr>
        <p:spPr>
          <a:xfrm>
            <a:off x="337475" y="14672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7"/>
          <p:cNvSpPr/>
          <p:nvPr/>
        </p:nvSpPr>
        <p:spPr>
          <a:xfrm>
            <a:off x="718475" y="171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7"/>
          <p:cNvSpPr/>
          <p:nvPr/>
        </p:nvSpPr>
        <p:spPr>
          <a:xfrm>
            <a:off x="108875" y="20006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7"/>
          <p:cNvSpPr/>
          <p:nvPr/>
        </p:nvSpPr>
        <p:spPr>
          <a:xfrm>
            <a:off x="642275" y="2153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7"/>
          <p:cNvSpPr/>
          <p:nvPr/>
        </p:nvSpPr>
        <p:spPr>
          <a:xfrm>
            <a:off x="7728875" y="552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7"/>
          <p:cNvSpPr/>
          <p:nvPr/>
        </p:nvSpPr>
        <p:spPr>
          <a:xfrm>
            <a:off x="8033675" y="933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7"/>
          <p:cNvSpPr/>
          <p:nvPr/>
        </p:nvSpPr>
        <p:spPr>
          <a:xfrm>
            <a:off x="8567075" y="629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7"/>
          <p:cNvSpPr/>
          <p:nvPr/>
        </p:nvSpPr>
        <p:spPr>
          <a:xfrm>
            <a:off x="8719475" y="1010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7"/>
          <p:cNvSpPr/>
          <p:nvPr/>
        </p:nvSpPr>
        <p:spPr>
          <a:xfrm>
            <a:off x="8109875" y="248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7"/>
          <p:cNvSpPr/>
          <p:nvPr/>
        </p:nvSpPr>
        <p:spPr>
          <a:xfrm>
            <a:off x="8795675" y="2480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7"/>
          <p:cNvSpPr/>
          <p:nvPr/>
        </p:nvSpPr>
        <p:spPr>
          <a:xfrm>
            <a:off x="7652675" y="12386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7"/>
          <p:cNvSpPr/>
          <p:nvPr/>
        </p:nvSpPr>
        <p:spPr>
          <a:xfrm>
            <a:off x="8948075" y="1695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7"/>
          <p:cNvSpPr/>
          <p:nvPr/>
        </p:nvSpPr>
        <p:spPr>
          <a:xfrm>
            <a:off x="7881275" y="16196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7"/>
          <p:cNvSpPr/>
          <p:nvPr/>
        </p:nvSpPr>
        <p:spPr>
          <a:xfrm>
            <a:off x="8262275" y="552800"/>
            <a:ext cx="94800" cy="864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7"/>
          <p:cNvSpPr/>
          <p:nvPr/>
        </p:nvSpPr>
        <p:spPr>
          <a:xfrm>
            <a:off x="0" y="2122650"/>
            <a:ext cx="9144000" cy="528900"/>
          </a:xfrm>
          <a:prstGeom prst="rect">
            <a:avLst/>
          </a:prstGeom>
          <a:solidFill>
            <a:srgbClr val="EFEFEF"/>
          </a:solidFill>
          <a:ln cap="flat" cmpd="sng" w="19050">
            <a:solidFill>
              <a:schemeClr val="dk2"/>
            </a:solidFill>
            <a:prstDash val="solid"/>
            <a:round/>
            <a:headEnd len="sm" w="sm" type="none"/>
            <a:tailEnd len="sm" w="sm" type="none"/>
          </a:ln>
          <a:effectLst>
            <a:outerShdw blurRad="57150" rotWithShape="0" algn="bl" dir="5400000" dist="66675">
              <a:srgbClr val="000000">
                <a:alpha val="8196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u="sng">
                <a:solidFill>
                  <a:schemeClr val="hlink"/>
                </a:solidFill>
                <a:hlinkClick r:id="rId3"/>
              </a:rPr>
              <a:t>https://github.com/Mediotaku/Recursos-para-el-estudio-del-japones</a:t>
            </a:r>
            <a:endParaRPr i="0" sz="1800" u="none" cap="none" strike="noStrike">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1000"/>
                                        <p:tgtEl>
                                          <p:spTgt spid="9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pic>
        <p:nvPicPr>
          <p:cNvPr id="930" name="Google Shape;930;p38"/>
          <p:cNvPicPr preferRelativeResize="0"/>
          <p:nvPr/>
        </p:nvPicPr>
        <p:blipFill>
          <a:blip r:embed="rId3">
            <a:alphaModFix/>
          </a:blip>
          <a:stretch>
            <a:fillRect/>
          </a:stretch>
        </p:blipFill>
        <p:spPr>
          <a:xfrm>
            <a:off x="0" y="-596650"/>
            <a:ext cx="9144000" cy="6093634"/>
          </a:xfrm>
          <a:prstGeom prst="rect">
            <a:avLst/>
          </a:prstGeom>
          <a:noFill/>
          <a:ln>
            <a:noFill/>
          </a:ln>
        </p:spPr>
      </p:pic>
      <p:pic>
        <p:nvPicPr>
          <p:cNvPr id="931" name="Google Shape;931;p38"/>
          <p:cNvPicPr preferRelativeResize="0"/>
          <p:nvPr/>
        </p:nvPicPr>
        <p:blipFill>
          <a:blip r:embed="rId4">
            <a:alphaModFix/>
          </a:blip>
          <a:stretch>
            <a:fillRect/>
          </a:stretch>
        </p:blipFill>
        <p:spPr>
          <a:xfrm>
            <a:off x="0" y="7"/>
            <a:ext cx="9144000" cy="6230117"/>
          </a:xfrm>
          <a:prstGeom prst="rect">
            <a:avLst/>
          </a:prstGeom>
          <a:noFill/>
          <a:ln>
            <a:noFill/>
          </a:ln>
        </p:spPr>
      </p:pic>
      <p:pic>
        <p:nvPicPr>
          <p:cNvPr id="932" name="Google Shape;932;p38"/>
          <p:cNvPicPr preferRelativeResize="0"/>
          <p:nvPr/>
        </p:nvPicPr>
        <p:blipFill>
          <a:blip r:embed="rId5">
            <a:alphaModFix/>
          </a:blip>
          <a:stretch>
            <a:fillRect/>
          </a:stretch>
        </p:blipFill>
        <p:spPr>
          <a:xfrm>
            <a:off x="0" y="-1219200"/>
            <a:ext cx="9144000" cy="6858000"/>
          </a:xfrm>
          <a:prstGeom prst="rect">
            <a:avLst/>
          </a:prstGeom>
          <a:noFill/>
          <a:ln>
            <a:noFill/>
          </a:ln>
        </p:spPr>
      </p:pic>
      <p:sp>
        <p:nvSpPr>
          <p:cNvPr id="933" name="Google Shape;933;p38"/>
          <p:cNvSpPr/>
          <p:nvPr/>
        </p:nvSpPr>
        <p:spPr>
          <a:xfrm>
            <a:off x="556800" y="341050"/>
            <a:ext cx="1914000" cy="1905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8"/>
          <p:cNvSpPr txBox="1"/>
          <p:nvPr/>
        </p:nvSpPr>
        <p:spPr>
          <a:xfrm>
            <a:off x="826575" y="884075"/>
            <a:ext cx="15939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chemeClr val="lt1"/>
                </a:solidFill>
                <a:latin typeface="Arial"/>
                <a:ea typeface="Arial"/>
                <a:cs typeface="Arial"/>
                <a:sym typeface="Arial"/>
              </a:rPr>
              <a:t>ありがとう</a:t>
            </a:r>
            <a:endParaRPr b="1" i="0" sz="2000" u="none" cap="none" strike="noStrike">
              <a:solidFill>
                <a:schemeClr val="lt1"/>
              </a:solidFill>
              <a:latin typeface="Arial"/>
              <a:ea typeface="Arial"/>
              <a:cs typeface="Arial"/>
              <a:sym typeface="Arial"/>
            </a:endParaRPr>
          </a:p>
        </p:txBody>
      </p:sp>
      <p:sp>
        <p:nvSpPr>
          <p:cNvPr id="935" name="Google Shape;935;p38"/>
          <p:cNvSpPr txBox="1"/>
          <p:nvPr/>
        </p:nvSpPr>
        <p:spPr>
          <a:xfrm>
            <a:off x="791025" y="1315475"/>
            <a:ext cx="1665000" cy="5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chemeClr val="lt1"/>
                </a:solidFill>
                <a:latin typeface="Arial"/>
                <a:ea typeface="Arial"/>
                <a:cs typeface="Arial"/>
                <a:sym typeface="Arial"/>
              </a:rPr>
              <a:t>ございます</a:t>
            </a:r>
            <a:endParaRPr b="1" i="0" sz="2000" u="none" cap="none" strike="noStrike">
              <a:solidFill>
                <a:schemeClr val="lt1"/>
              </a:solidFill>
              <a:latin typeface="Arial"/>
              <a:ea typeface="Arial"/>
              <a:cs typeface="Arial"/>
              <a:sym typeface="Arial"/>
            </a:endParaRPr>
          </a:p>
        </p:txBody>
      </p:sp>
      <p:pic>
        <p:nvPicPr>
          <p:cNvPr id="936" name="Google Shape;936;p38"/>
          <p:cNvPicPr preferRelativeResize="0"/>
          <p:nvPr/>
        </p:nvPicPr>
        <p:blipFill rotWithShape="1">
          <a:blip r:embed="rId6">
            <a:alphaModFix/>
          </a:blip>
          <a:srcRect b="0" l="0" r="0" t="0"/>
          <a:stretch/>
        </p:blipFill>
        <p:spPr>
          <a:xfrm>
            <a:off x="1531225" y="4283150"/>
            <a:ext cx="860350" cy="860350"/>
          </a:xfrm>
          <a:prstGeom prst="rect">
            <a:avLst/>
          </a:prstGeom>
          <a:noFill/>
          <a:ln>
            <a:noFill/>
          </a:ln>
        </p:spPr>
      </p:pic>
      <p:sp>
        <p:nvSpPr>
          <p:cNvPr id="937" name="Google Shape;937;p38"/>
          <p:cNvSpPr txBox="1"/>
          <p:nvPr/>
        </p:nvSpPr>
        <p:spPr>
          <a:xfrm>
            <a:off x="4336600" y="-43325"/>
            <a:ext cx="2731500" cy="3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s" sz="1000">
                <a:solidFill>
                  <a:schemeClr val="lt1"/>
                </a:solidFill>
              </a:rPr>
              <a:t>Ikuta Ryokuchi Park</a:t>
            </a:r>
            <a:r>
              <a:rPr b="0" i="0" lang="es" sz="1000" u="none" cap="none" strike="noStrike">
                <a:solidFill>
                  <a:schemeClr val="lt1"/>
                </a:solidFill>
                <a:latin typeface="Arial"/>
                <a:ea typeface="Arial"/>
                <a:cs typeface="Arial"/>
                <a:sym typeface="Arial"/>
              </a:rPr>
              <a:t>, </a:t>
            </a:r>
            <a:r>
              <a:rPr lang="es" sz="1000">
                <a:solidFill>
                  <a:schemeClr val="lt1"/>
                </a:solidFill>
              </a:rPr>
              <a:t>Kawasaki</a:t>
            </a:r>
            <a:r>
              <a:rPr b="0" i="0" lang="es" sz="1000" u="none" cap="none" strike="noStrike">
                <a:solidFill>
                  <a:schemeClr val="lt1"/>
                </a:solidFill>
                <a:latin typeface="Arial"/>
                <a:ea typeface="Arial"/>
                <a:cs typeface="Arial"/>
                <a:sym typeface="Arial"/>
              </a:rPr>
              <a:t>, </a:t>
            </a:r>
            <a:r>
              <a:rPr lang="es" sz="1000">
                <a:solidFill>
                  <a:schemeClr val="lt1"/>
                </a:solidFill>
              </a:rPr>
              <a:t>Kanagawa</a:t>
            </a:r>
            <a:endParaRPr b="0" i="0" sz="10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2"/>
                                        </p:tgtEl>
                                      </p:cBhvr>
                                    </p:animEffect>
                                    <p:set>
                                      <p:cBhvr>
                                        <p:cTn dur="1" fill="hold">
                                          <p:stCondLst>
                                            <p:cond delay="1000"/>
                                          </p:stCondLst>
                                        </p:cTn>
                                        <p:tgtEl>
                                          <p:spTgt spid="9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1"/>
                                        </p:tgtEl>
                                      </p:cBhvr>
                                    </p:animEffect>
                                    <p:set>
                                      <p:cBhvr>
                                        <p:cTn dur="1" fill="hold">
                                          <p:stCondLst>
                                            <p:cond delay="1000"/>
                                          </p:stCondLst>
                                        </p:cTn>
                                        <p:tgtEl>
                                          <p:spTgt spid="9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3">
            <a:alphaModFix/>
          </a:blip>
          <a:srcRect b="0" l="0" r="0" t="0"/>
          <a:stretch/>
        </p:blipFill>
        <p:spPr>
          <a:xfrm>
            <a:off x="0" y="3466125"/>
            <a:ext cx="3811474" cy="1677375"/>
          </a:xfrm>
          <a:prstGeom prst="rect">
            <a:avLst/>
          </a:prstGeom>
          <a:noFill/>
          <a:ln cap="flat" cmpd="sng" w="19050">
            <a:solidFill>
              <a:srgbClr val="595959"/>
            </a:solidFill>
            <a:prstDash val="solid"/>
            <a:round/>
            <a:headEnd len="sm" w="sm" type="none"/>
            <a:tailEnd len="sm" w="sm" type="none"/>
          </a:ln>
        </p:spPr>
      </p:pic>
      <p:pic>
        <p:nvPicPr>
          <p:cNvPr id="81" name="Google Shape;81;p15"/>
          <p:cNvPicPr preferRelativeResize="0"/>
          <p:nvPr/>
        </p:nvPicPr>
        <p:blipFill rotWithShape="1">
          <a:blip r:embed="rId4">
            <a:alphaModFix/>
          </a:blip>
          <a:srcRect b="0" l="0" r="0" t="0"/>
          <a:stretch/>
        </p:blipFill>
        <p:spPr>
          <a:xfrm>
            <a:off x="5211288" y="1714340"/>
            <a:ext cx="2533375" cy="1900022"/>
          </a:xfrm>
          <a:prstGeom prst="rect">
            <a:avLst/>
          </a:prstGeom>
          <a:noFill/>
          <a:ln cap="flat" cmpd="sng" w="19050">
            <a:solidFill>
              <a:schemeClr val="dk2"/>
            </a:solidFill>
            <a:prstDash val="solid"/>
            <a:round/>
            <a:headEnd len="sm" w="sm" type="none"/>
            <a:tailEnd len="sm" w="sm" type="none"/>
          </a:ln>
        </p:spPr>
      </p:pic>
      <p:pic>
        <p:nvPicPr>
          <p:cNvPr id="82" name="Google Shape;82;p15"/>
          <p:cNvPicPr preferRelativeResize="0"/>
          <p:nvPr/>
        </p:nvPicPr>
        <p:blipFill rotWithShape="1">
          <a:blip r:embed="rId5">
            <a:alphaModFix/>
          </a:blip>
          <a:srcRect b="0" l="0" r="0" t="0"/>
          <a:stretch/>
        </p:blipFill>
        <p:spPr>
          <a:xfrm>
            <a:off x="3828887" y="2928925"/>
            <a:ext cx="2953725" cy="2214576"/>
          </a:xfrm>
          <a:prstGeom prst="rect">
            <a:avLst/>
          </a:prstGeom>
          <a:noFill/>
          <a:ln cap="flat" cmpd="sng" w="19050">
            <a:solidFill>
              <a:srgbClr val="595959"/>
            </a:solidFill>
            <a:prstDash val="solid"/>
            <a:round/>
            <a:headEnd len="sm" w="sm" type="none"/>
            <a:tailEnd len="sm" w="sm" type="none"/>
          </a:ln>
        </p:spPr>
      </p:pic>
      <p:pic>
        <p:nvPicPr>
          <p:cNvPr id="83" name="Google Shape;83;p15"/>
          <p:cNvPicPr preferRelativeResize="0"/>
          <p:nvPr/>
        </p:nvPicPr>
        <p:blipFill rotWithShape="1">
          <a:blip r:embed="rId6">
            <a:alphaModFix/>
          </a:blip>
          <a:srcRect b="0" l="0" r="0" t="0"/>
          <a:stretch/>
        </p:blipFill>
        <p:spPr>
          <a:xfrm>
            <a:off x="6800025" y="2470707"/>
            <a:ext cx="2343974" cy="2672795"/>
          </a:xfrm>
          <a:prstGeom prst="rect">
            <a:avLst/>
          </a:prstGeom>
          <a:noFill/>
          <a:ln cap="flat" cmpd="sng" w="19050">
            <a:solidFill>
              <a:srgbClr val="595959"/>
            </a:solidFill>
            <a:prstDash val="solid"/>
            <a:round/>
            <a:headEnd len="sm" w="sm" type="none"/>
            <a:tailEnd len="sm" w="sm" type="none"/>
          </a:ln>
        </p:spPr>
      </p:pic>
      <p:pic>
        <p:nvPicPr>
          <p:cNvPr id="84" name="Google Shape;84;p15"/>
          <p:cNvPicPr preferRelativeResize="0"/>
          <p:nvPr/>
        </p:nvPicPr>
        <p:blipFill rotWithShape="1">
          <a:blip r:embed="rId7">
            <a:alphaModFix/>
          </a:blip>
          <a:srcRect b="0" l="0" r="0" t="0"/>
          <a:stretch/>
        </p:blipFill>
        <p:spPr>
          <a:xfrm>
            <a:off x="2533375" y="2121141"/>
            <a:ext cx="1278099" cy="1317133"/>
          </a:xfrm>
          <a:prstGeom prst="rect">
            <a:avLst/>
          </a:prstGeom>
          <a:noFill/>
          <a:ln cap="flat" cmpd="sng" w="19050">
            <a:solidFill>
              <a:schemeClr val="dk2"/>
            </a:solidFill>
            <a:prstDash val="solid"/>
            <a:round/>
            <a:headEnd len="sm" w="sm" type="none"/>
            <a:tailEnd len="sm" w="sm" type="none"/>
          </a:ln>
        </p:spPr>
      </p:pic>
      <p:pic>
        <p:nvPicPr>
          <p:cNvPr id="85" name="Google Shape;85;p15"/>
          <p:cNvPicPr preferRelativeResize="0"/>
          <p:nvPr/>
        </p:nvPicPr>
        <p:blipFill rotWithShape="1">
          <a:blip r:embed="rId8">
            <a:alphaModFix/>
          </a:blip>
          <a:srcRect b="0" l="0" r="0" t="0"/>
          <a:stretch/>
        </p:blipFill>
        <p:spPr>
          <a:xfrm>
            <a:off x="5358039" y="0"/>
            <a:ext cx="2383110" cy="1585430"/>
          </a:xfrm>
          <a:prstGeom prst="rect">
            <a:avLst/>
          </a:prstGeom>
          <a:noFill/>
          <a:ln cap="flat" cmpd="sng" w="19050">
            <a:solidFill>
              <a:schemeClr val="dk2"/>
            </a:solidFill>
            <a:prstDash val="solid"/>
            <a:round/>
            <a:headEnd len="sm" w="sm" type="none"/>
            <a:tailEnd len="sm" w="sm" type="none"/>
          </a:ln>
        </p:spPr>
      </p:pic>
      <p:pic>
        <p:nvPicPr>
          <p:cNvPr id="86" name="Google Shape;86;p15"/>
          <p:cNvPicPr preferRelativeResize="0"/>
          <p:nvPr/>
        </p:nvPicPr>
        <p:blipFill rotWithShape="1">
          <a:blip r:embed="rId9">
            <a:alphaModFix/>
          </a:blip>
          <a:srcRect b="0" l="0" r="0" t="0"/>
          <a:stretch/>
        </p:blipFill>
        <p:spPr>
          <a:xfrm>
            <a:off x="2533375" y="3"/>
            <a:ext cx="2791107" cy="2093299"/>
          </a:xfrm>
          <a:prstGeom prst="rect">
            <a:avLst/>
          </a:prstGeom>
          <a:noFill/>
          <a:ln cap="flat" cmpd="sng" w="19050">
            <a:solidFill>
              <a:srgbClr val="595959"/>
            </a:solidFill>
            <a:prstDash val="solid"/>
            <a:round/>
            <a:headEnd len="sm" w="sm" type="none"/>
            <a:tailEnd len="sm" w="sm" type="none"/>
          </a:ln>
        </p:spPr>
      </p:pic>
      <p:sp>
        <p:nvSpPr>
          <p:cNvPr id="87" name="Google Shape;87;p15"/>
          <p:cNvSpPr txBox="1"/>
          <p:nvPr>
            <p:ph type="title"/>
          </p:nvPr>
        </p:nvSpPr>
        <p:spPr>
          <a:xfrm>
            <a:off x="3475575" y="1049300"/>
            <a:ext cx="1815300" cy="2790900"/>
          </a:xfrm>
          <a:prstGeom prst="rect">
            <a:avLst/>
          </a:prstGeom>
          <a:solidFill>
            <a:srgbClr val="EA9999"/>
          </a:solidFill>
          <a:ln>
            <a:noFill/>
          </a:ln>
          <a:effectLst>
            <a:outerShdw blurRad="57150" rotWithShape="0" algn="bl" dir="5400000" dist="85725">
              <a:srgbClr val="000000">
                <a:alpha val="77647"/>
              </a:srgbClr>
            </a:outerShdw>
          </a:effectLst>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2800"/>
              <a:buFont typeface="Arial"/>
              <a:buNone/>
            </a:pPr>
            <a:r>
              <a:rPr b="0" i="0" lang="es" sz="2800" u="none" cap="none" strike="noStrike">
                <a:solidFill>
                  <a:srgbClr val="000000"/>
                </a:solidFill>
                <a:latin typeface="Arial"/>
                <a:ea typeface="Arial"/>
                <a:cs typeface="Arial"/>
                <a:sym typeface="Arial"/>
              </a:rPr>
              <a:t> </a:t>
            </a:r>
            <a:r>
              <a:rPr b="0" i="0" lang="es" sz="2800" u="none" cap="none" strike="noStrike">
                <a:solidFill>
                  <a:srgbClr val="F3F3F3"/>
                </a:solidFill>
                <a:latin typeface="Impact"/>
                <a:ea typeface="Impact"/>
                <a:cs typeface="Impact"/>
                <a:sym typeface="Impact"/>
              </a:rPr>
              <a:t>Japonés </a:t>
            </a:r>
            <a:endParaRPr b="0" i="0" sz="2800" u="none" cap="none" strike="noStrike">
              <a:solidFill>
                <a:srgbClr val="F3F3F3"/>
              </a:solidFill>
              <a:latin typeface="Impact"/>
              <a:ea typeface="Impact"/>
              <a:cs typeface="Impact"/>
              <a:sym typeface="Impact"/>
            </a:endParaRPr>
          </a:p>
          <a:p>
            <a:pPr indent="0" lvl="0" marL="0" marR="0" rtl="0" algn="ctr">
              <a:lnSpc>
                <a:spcPct val="150000"/>
              </a:lnSpc>
              <a:spcBef>
                <a:spcPts val="0"/>
              </a:spcBef>
              <a:spcAft>
                <a:spcPts val="0"/>
              </a:spcAft>
              <a:buClr>
                <a:schemeClr val="dk1"/>
              </a:buClr>
              <a:buSzPts val="2800"/>
              <a:buFont typeface="Arial"/>
              <a:buNone/>
            </a:pPr>
            <a:r>
              <a:rPr b="0" i="0" lang="es" sz="2800" u="none" cap="none" strike="noStrike">
                <a:solidFill>
                  <a:srgbClr val="F3F3F3"/>
                </a:solidFill>
                <a:latin typeface="Impact"/>
                <a:ea typeface="Impact"/>
                <a:cs typeface="Impact"/>
                <a:sym typeface="Impact"/>
              </a:rPr>
              <a:t>日本語 </a:t>
            </a:r>
            <a:endParaRPr b="0" i="0" sz="2800" u="none" cap="none" strike="noStrike">
              <a:solidFill>
                <a:srgbClr val="F3F3F3"/>
              </a:solidFill>
              <a:latin typeface="Impact"/>
              <a:ea typeface="Impact"/>
              <a:cs typeface="Impact"/>
              <a:sym typeface="Impact"/>
            </a:endParaRPr>
          </a:p>
          <a:p>
            <a:pPr indent="0" lvl="0" marL="0" marR="0" rtl="0" algn="ctr">
              <a:lnSpc>
                <a:spcPct val="150000"/>
              </a:lnSpc>
              <a:spcBef>
                <a:spcPts val="0"/>
              </a:spcBef>
              <a:spcAft>
                <a:spcPts val="0"/>
              </a:spcAft>
              <a:buClr>
                <a:schemeClr val="dk1"/>
              </a:buClr>
              <a:buSzPts val="2800"/>
              <a:buFont typeface="Arial"/>
              <a:buNone/>
            </a:pPr>
            <a:r>
              <a:rPr b="0" i="0" lang="es" sz="2800" u="none" cap="none" strike="noStrike">
                <a:solidFill>
                  <a:srgbClr val="F3F3F3"/>
                </a:solidFill>
                <a:latin typeface="Impact"/>
                <a:ea typeface="Impact"/>
                <a:cs typeface="Impact"/>
                <a:sym typeface="Impact"/>
              </a:rPr>
              <a:t> にほんご </a:t>
            </a:r>
            <a:endParaRPr b="0" i="0" sz="2800" u="none" cap="none" strike="noStrike">
              <a:solidFill>
                <a:srgbClr val="F3F3F3"/>
              </a:solidFill>
              <a:latin typeface="Impact"/>
              <a:ea typeface="Impact"/>
              <a:cs typeface="Impact"/>
              <a:sym typeface="Impact"/>
            </a:endParaRPr>
          </a:p>
          <a:p>
            <a:pPr indent="0" lvl="0" marL="0" marR="0" rtl="0" algn="ctr">
              <a:lnSpc>
                <a:spcPct val="150000"/>
              </a:lnSpc>
              <a:spcBef>
                <a:spcPts val="0"/>
              </a:spcBef>
              <a:spcAft>
                <a:spcPts val="0"/>
              </a:spcAft>
              <a:buClr>
                <a:schemeClr val="dk1"/>
              </a:buClr>
              <a:buSzPts val="2800"/>
              <a:buFont typeface="Arial"/>
              <a:buNone/>
            </a:pPr>
            <a:r>
              <a:rPr b="0" i="0" lang="es" sz="2800" u="none" cap="none" strike="noStrike">
                <a:solidFill>
                  <a:srgbClr val="F3F3F3"/>
                </a:solidFill>
                <a:latin typeface="Impact"/>
                <a:ea typeface="Impact"/>
                <a:cs typeface="Impact"/>
                <a:sym typeface="Impact"/>
              </a:rPr>
              <a:t> Nihongo</a:t>
            </a:r>
            <a:endParaRPr b="0" i="0" sz="2800" u="none" cap="none" strike="noStrike">
              <a:solidFill>
                <a:srgbClr val="F3F3F3"/>
              </a:solidFill>
              <a:latin typeface="Impact"/>
              <a:ea typeface="Impact"/>
              <a:cs typeface="Impact"/>
              <a:sym typeface="Impact"/>
            </a:endParaRPr>
          </a:p>
          <a:p>
            <a:pPr indent="0" lvl="0" marL="0" marR="0" rtl="0" algn="l">
              <a:lnSpc>
                <a:spcPct val="150000"/>
              </a:lnSpc>
              <a:spcBef>
                <a:spcPts val="0"/>
              </a:spcBef>
              <a:spcAft>
                <a:spcPts val="0"/>
              </a:spcAft>
              <a:buClr>
                <a:schemeClr val="dk1"/>
              </a:buClr>
              <a:buSzPts val="2800"/>
              <a:buFont typeface="Arial"/>
              <a:buNone/>
            </a:pPr>
            <a:r>
              <a:t/>
            </a:r>
            <a:endParaRPr b="0" i="0" sz="1150" u="none" cap="none" strike="noStrike">
              <a:solidFill>
                <a:schemeClr val="dk1"/>
              </a:solidFill>
              <a:highlight>
                <a:srgbClr val="36393E"/>
              </a:highlight>
              <a:latin typeface="Arial"/>
              <a:ea typeface="Arial"/>
              <a:cs typeface="Arial"/>
              <a:sym typeface="Arial"/>
            </a:endParaRPr>
          </a:p>
        </p:txBody>
      </p:sp>
      <p:pic>
        <p:nvPicPr>
          <p:cNvPr id="88" name="Google Shape;88;p15"/>
          <p:cNvPicPr preferRelativeResize="0"/>
          <p:nvPr/>
        </p:nvPicPr>
        <p:blipFill rotWithShape="1">
          <a:blip r:embed="rId10">
            <a:alphaModFix/>
          </a:blip>
          <a:srcRect b="0" l="0" r="0" t="0"/>
          <a:stretch/>
        </p:blipFill>
        <p:spPr>
          <a:xfrm>
            <a:off x="0" y="0"/>
            <a:ext cx="2533366" cy="3438275"/>
          </a:xfrm>
          <a:prstGeom prst="rect">
            <a:avLst/>
          </a:prstGeom>
          <a:noFill/>
          <a:ln cap="flat" cmpd="sng" w="19050">
            <a:solidFill>
              <a:schemeClr val="dk2"/>
            </a:solidFill>
            <a:prstDash val="solid"/>
            <a:round/>
            <a:headEnd len="sm" w="sm" type="none"/>
            <a:tailEnd len="sm" w="sm" type="none"/>
          </a:ln>
        </p:spPr>
      </p:pic>
      <p:pic>
        <p:nvPicPr>
          <p:cNvPr id="89" name="Google Shape;89;p15"/>
          <p:cNvPicPr preferRelativeResize="0"/>
          <p:nvPr/>
        </p:nvPicPr>
        <p:blipFill rotWithShape="1">
          <a:blip r:embed="rId11">
            <a:alphaModFix/>
          </a:blip>
          <a:srcRect b="0" l="0" r="0" t="0"/>
          <a:stretch/>
        </p:blipFill>
        <p:spPr>
          <a:xfrm>
            <a:off x="3945625" y="4712425"/>
            <a:ext cx="1278100" cy="4439200"/>
          </a:xfrm>
          <a:prstGeom prst="rect">
            <a:avLst/>
          </a:prstGeom>
          <a:noFill/>
          <a:ln cap="flat" cmpd="sng" w="9525">
            <a:solidFill>
              <a:schemeClr val="dk2"/>
            </a:solidFill>
            <a:prstDash val="solid"/>
            <a:round/>
            <a:headEnd len="sm" w="sm" type="none"/>
            <a:tailEnd len="sm" w="sm" type="none"/>
          </a:ln>
        </p:spPr>
      </p:pic>
      <p:sp>
        <p:nvSpPr>
          <p:cNvPr id="90" name="Google Shape;90;p15"/>
          <p:cNvSpPr txBox="1"/>
          <p:nvPr/>
        </p:nvSpPr>
        <p:spPr>
          <a:xfrm>
            <a:off x="4197825" y="4636225"/>
            <a:ext cx="773700" cy="57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平成3</a:t>
            </a:r>
            <a:r>
              <a:rPr lang="es" sz="1100"/>
              <a:t>1</a:t>
            </a:r>
            <a:r>
              <a:rPr b="0" i="0" lang="es" sz="1100" u="none" cap="none" strike="noStrike">
                <a:solidFill>
                  <a:srgbClr val="000000"/>
                </a:solidFill>
                <a:latin typeface="Arial"/>
                <a:ea typeface="Arial"/>
                <a:cs typeface="Arial"/>
                <a:sym typeface="Arial"/>
              </a:rPr>
              <a:t>年</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s" sz="1100"/>
              <a:t>令和  1</a:t>
            </a:r>
            <a:r>
              <a:rPr lang="es" sz="1100">
                <a:solidFill>
                  <a:schemeClr val="dk1"/>
                </a:solidFill>
              </a:rPr>
              <a:t>年</a:t>
            </a:r>
            <a:endParaRPr sz="1100"/>
          </a:p>
        </p:txBody>
      </p:sp>
      <p:pic>
        <p:nvPicPr>
          <p:cNvPr id="91" name="Google Shape;91;p15"/>
          <p:cNvPicPr preferRelativeResize="0"/>
          <p:nvPr/>
        </p:nvPicPr>
        <p:blipFill rotWithShape="1">
          <a:blip r:embed="rId12">
            <a:alphaModFix/>
          </a:blip>
          <a:srcRect b="0" l="0" r="0" t="0"/>
          <a:stretch/>
        </p:blipFill>
        <p:spPr>
          <a:xfrm>
            <a:off x="7773525" y="0"/>
            <a:ext cx="1370475" cy="2436025"/>
          </a:xfrm>
          <a:prstGeom prst="rect">
            <a:avLst/>
          </a:prstGeom>
          <a:noFill/>
          <a:ln cap="flat" cmpd="sng" w="19050">
            <a:solidFill>
              <a:schemeClr val="dk2"/>
            </a:solidFill>
            <a:prstDash val="solid"/>
            <a:round/>
            <a:headEnd len="sm" w="sm" type="none"/>
            <a:tailEnd len="sm" w="sm" type="none"/>
          </a:ln>
        </p:spPr>
      </p:pic>
      <p:sp>
        <p:nvSpPr>
          <p:cNvPr id="92" name="Google Shape;92;p15"/>
          <p:cNvSpPr/>
          <p:nvPr/>
        </p:nvSpPr>
        <p:spPr>
          <a:xfrm>
            <a:off x="5341800" y="1585425"/>
            <a:ext cx="2415600" cy="606900"/>
          </a:xfrm>
          <a:prstGeom prst="wedgeRectCallout">
            <a:avLst>
              <a:gd fmla="val 68568" name="adj1"/>
              <a:gd fmla="val -88750" name="adj2"/>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txBox="1"/>
          <p:nvPr/>
        </p:nvSpPr>
        <p:spPr>
          <a:xfrm>
            <a:off x="5147625" y="1665592"/>
            <a:ext cx="2660700" cy="57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r>
              <a:rPr b="0" i="0" lang="es" sz="1700" u="none" cap="none" strike="noStrike">
                <a:solidFill>
                  <a:srgbClr val="000000"/>
                </a:solidFill>
                <a:latin typeface="Times New Roman"/>
                <a:ea typeface="Times New Roman"/>
                <a:cs typeface="Times New Roman"/>
                <a:sym typeface="Times New Roman"/>
              </a:rPr>
              <a:t>(</a:t>
            </a:r>
            <a:r>
              <a:rPr b="0" i="0" lang="es" sz="1700" u="none" cap="none" strike="noStrike">
                <a:solidFill>
                  <a:schemeClr val="dk1"/>
                </a:solidFill>
                <a:latin typeface="Times New Roman"/>
                <a:ea typeface="Times New Roman"/>
                <a:cs typeface="Times New Roman"/>
                <a:sym typeface="Times New Roman"/>
              </a:rPr>
              <a:t>笑) www </a:t>
            </a:r>
            <a:r>
              <a:rPr lang="es" sz="1700">
                <a:latin typeface="Times New Roman"/>
                <a:ea typeface="Times New Roman"/>
                <a:cs typeface="Times New Roman"/>
                <a:sym typeface="Times New Roman"/>
              </a:rPr>
              <a:t>wwwwwww</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700026" y="0"/>
            <a:ext cx="4952625" cy="4647202"/>
          </a:xfrm>
          <a:prstGeom prst="rect">
            <a:avLst/>
          </a:prstGeom>
          <a:noFill/>
          <a:ln>
            <a:noFill/>
          </a:ln>
        </p:spPr>
      </p:pic>
      <p:pic>
        <p:nvPicPr>
          <p:cNvPr id="99" name="Google Shape;99;p16"/>
          <p:cNvPicPr preferRelativeResize="0"/>
          <p:nvPr/>
        </p:nvPicPr>
        <p:blipFill rotWithShape="1">
          <a:blip r:embed="rId4">
            <a:alphaModFix/>
          </a:blip>
          <a:srcRect b="0" l="0" r="0" t="0"/>
          <a:stretch/>
        </p:blipFill>
        <p:spPr>
          <a:xfrm>
            <a:off x="4252599" y="0"/>
            <a:ext cx="4952625" cy="4647925"/>
          </a:xfrm>
          <a:prstGeom prst="rect">
            <a:avLst/>
          </a:prstGeom>
          <a:noFill/>
          <a:ln>
            <a:noFill/>
          </a:ln>
        </p:spPr>
      </p:pic>
      <p:sp>
        <p:nvSpPr>
          <p:cNvPr id="100" name="Google Shape;100;p16"/>
          <p:cNvSpPr/>
          <p:nvPr/>
        </p:nvSpPr>
        <p:spPr>
          <a:xfrm>
            <a:off x="0" y="4647925"/>
            <a:ext cx="9144000" cy="495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s" sz="2400" u="none" cap="none" strike="noStrike">
                <a:solidFill>
                  <a:srgbClr val="000000"/>
                </a:solidFill>
                <a:latin typeface="Times New Roman"/>
                <a:ea typeface="Times New Roman"/>
                <a:cs typeface="Times New Roman"/>
                <a:sym typeface="Times New Roman"/>
              </a:rPr>
              <a:t>方言 - Dialectos</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0" l="0" r="0" t="0"/>
          <a:stretch/>
        </p:blipFill>
        <p:spPr>
          <a:xfrm>
            <a:off x="0" y="0"/>
            <a:ext cx="9144000" cy="5229226"/>
          </a:xfrm>
          <a:prstGeom prst="rect">
            <a:avLst/>
          </a:prstGeom>
          <a:noFill/>
          <a:ln>
            <a:noFill/>
          </a:ln>
        </p:spPr>
      </p:pic>
      <p:sp>
        <p:nvSpPr>
          <p:cNvPr id="106" name="Google Shape;106;p17"/>
          <p:cNvSpPr/>
          <p:nvPr/>
        </p:nvSpPr>
        <p:spPr>
          <a:xfrm rot="-1061184">
            <a:off x="-8415" y="13793"/>
            <a:ext cx="1416031" cy="1378555"/>
          </a:xfrm>
          <a:prstGeom prst="ellipse">
            <a:avLst/>
          </a:prstGeom>
          <a:noFill/>
          <a:ln cap="flat" cmpd="sng" w="28575">
            <a:solidFill>
              <a:srgbClr val="FF0000"/>
            </a:solidFill>
            <a:prstDash val="dashDot"/>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 </a:t>
            </a:r>
            <a:endParaRPr b="0" i="0" sz="1400" u="none" cap="none" strike="noStrike">
              <a:solidFill>
                <a:srgbClr val="000000"/>
              </a:solidFill>
              <a:latin typeface="Caveat"/>
              <a:ea typeface="Caveat"/>
              <a:cs typeface="Caveat"/>
              <a:sym typeface="Caveat"/>
            </a:endParaRPr>
          </a:p>
        </p:txBody>
      </p:sp>
      <p:sp>
        <p:nvSpPr>
          <p:cNvPr id="107" name="Google Shape;107;p17"/>
          <p:cNvSpPr/>
          <p:nvPr/>
        </p:nvSpPr>
        <p:spPr>
          <a:xfrm rot="-1060801">
            <a:off x="76787" y="90321"/>
            <a:ext cx="1245634" cy="1225519"/>
          </a:xfrm>
          <a:prstGeom prst="ellipse">
            <a:avLst/>
          </a:prstGeom>
          <a:solidFill>
            <a:srgbClr val="F3F3F3"/>
          </a:solidFill>
          <a:ln cap="flat" cmpd="sng" w="19050">
            <a:solidFill>
              <a:srgbClr val="000000"/>
            </a:solidFill>
            <a:prstDash val="dash"/>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Desmotivar</a:t>
            </a:r>
            <a:endParaRPr b="0" i="0" sz="1400" u="none" cap="none" strike="noStrike">
              <a:solidFill>
                <a:srgbClr val="000000"/>
              </a:solidFill>
              <a:latin typeface="Caveat"/>
              <a:ea typeface="Caveat"/>
              <a:cs typeface="Caveat"/>
              <a:sym typeface="Caveat"/>
            </a:endParaRPr>
          </a:p>
        </p:txBody>
      </p:sp>
      <p:pic>
        <p:nvPicPr>
          <p:cNvPr id="108" name="Google Shape;108;p17"/>
          <p:cNvPicPr preferRelativeResize="0"/>
          <p:nvPr/>
        </p:nvPicPr>
        <p:blipFill rotWithShape="1">
          <a:blip r:embed="rId4">
            <a:alphaModFix/>
          </a:blip>
          <a:srcRect b="0" l="0" r="0" t="0"/>
          <a:stretch/>
        </p:blipFill>
        <p:spPr>
          <a:xfrm>
            <a:off x="4124325" y="4357675"/>
            <a:ext cx="1133475" cy="566750"/>
          </a:xfrm>
          <a:prstGeom prst="rect">
            <a:avLst/>
          </a:prstGeom>
          <a:noFill/>
          <a:ln>
            <a:noFill/>
          </a:ln>
        </p:spPr>
      </p:pic>
      <p:sp>
        <p:nvSpPr>
          <p:cNvPr id="109" name="Google Shape;109;p17"/>
          <p:cNvSpPr txBox="1"/>
          <p:nvPr/>
        </p:nvSpPr>
        <p:spPr>
          <a:xfrm>
            <a:off x="2041325" y="3557950"/>
            <a:ext cx="1559100" cy="42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575-600 </a:t>
            </a:r>
            <a:r>
              <a:rPr b="1" i="0" lang="es" sz="1200" u="none" cap="none" strike="noStrike">
                <a:solidFill>
                  <a:schemeClr val="dk1"/>
                </a:solidFill>
                <a:latin typeface="Arial"/>
                <a:ea typeface="Arial"/>
                <a:cs typeface="Arial"/>
                <a:sym typeface="Arial"/>
              </a:rPr>
              <a:t>horas</a:t>
            </a:r>
            <a:endParaRPr b="1" i="0" sz="1200" u="none" cap="none" strike="noStrike">
              <a:solidFill>
                <a:srgbClr val="000000"/>
              </a:solidFill>
              <a:latin typeface="Arial"/>
              <a:ea typeface="Arial"/>
              <a:cs typeface="Arial"/>
              <a:sym typeface="Arial"/>
            </a:endParaRPr>
          </a:p>
        </p:txBody>
      </p:sp>
      <p:sp>
        <p:nvSpPr>
          <p:cNvPr id="110" name="Google Shape;110;p17"/>
          <p:cNvSpPr txBox="1"/>
          <p:nvPr/>
        </p:nvSpPr>
        <p:spPr>
          <a:xfrm>
            <a:off x="1535925" y="2784638"/>
            <a:ext cx="1724100" cy="5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s" sz="3000" u="none" cap="none" strike="noStrike">
                <a:solidFill>
                  <a:schemeClr val="dk1"/>
                </a:solidFill>
                <a:latin typeface="Arial"/>
                <a:ea typeface="Arial"/>
                <a:cs typeface="Arial"/>
                <a:sym typeface="Arial"/>
              </a:rPr>
              <a:t>1100</a:t>
            </a:r>
            <a:r>
              <a:rPr b="1" i="0" lang="es" sz="1800" u="none" cap="none" strike="noStrike">
                <a:solidFill>
                  <a:schemeClr val="dk1"/>
                </a:solidFill>
                <a:latin typeface="Arial"/>
                <a:ea typeface="Arial"/>
                <a:cs typeface="Arial"/>
                <a:sym typeface="Arial"/>
              </a:rPr>
              <a:t> </a:t>
            </a:r>
            <a:r>
              <a:rPr b="1" i="0" lang="es" sz="1200" u="none" cap="none" strike="noStrike">
                <a:solidFill>
                  <a:schemeClr val="dk1"/>
                </a:solidFill>
                <a:latin typeface="Arial"/>
                <a:ea typeface="Arial"/>
                <a:cs typeface="Arial"/>
                <a:sym typeface="Arial"/>
              </a:rPr>
              <a:t>horas</a:t>
            </a:r>
            <a:endParaRPr b="1" i="0" sz="1200" u="none" cap="none" strike="noStrike">
              <a:solidFill>
                <a:srgbClr val="000000"/>
              </a:solidFill>
              <a:latin typeface="Arial"/>
              <a:ea typeface="Arial"/>
              <a:cs typeface="Arial"/>
              <a:sym typeface="Arial"/>
            </a:endParaRPr>
          </a:p>
        </p:txBody>
      </p:sp>
      <p:sp>
        <p:nvSpPr>
          <p:cNvPr id="111" name="Google Shape;111;p17"/>
          <p:cNvSpPr txBox="1"/>
          <p:nvPr/>
        </p:nvSpPr>
        <p:spPr>
          <a:xfrm>
            <a:off x="714375" y="1816038"/>
            <a:ext cx="2266800" cy="7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s" sz="4800" u="none" cap="none" strike="noStrike">
                <a:solidFill>
                  <a:schemeClr val="dk1"/>
                </a:solidFill>
                <a:latin typeface="Arial"/>
                <a:ea typeface="Arial"/>
                <a:cs typeface="Arial"/>
                <a:sym typeface="Arial"/>
              </a:rPr>
              <a:t>2200</a:t>
            </a:r>
            <a:r>
              <a:rPr b="1" i="0" lang="es" sz="1800" u="none" cap="none" strike="noStrike">
                <a:solidFill>
                  <a:schemeClr val="dk1"/>
                </a:solidFill>
                <a:latin typeface="Arial"/>
                <a:ea typeface="Arial"/>
                <a:cs typeface="Arial"/>
                <a:sym typeface="Arial"/>
              </a:rPr>
              <a:t> </a:t>
            </a:r>
            <a:r>
              <a:rPr b="1" i="0" lang="es" sz="1200" u="none" cap="none" strike="noStrike">
                <a:solidFill>
                  <a:schemeClr val="dk1"/>
                </a:solidFill>
                <a:latin typeface="Arial"/>
                <a:ea typeface="Arial"/>
                <a:cs typeface="Arial"/>
                <a:sym typeface="Arial"/>
              </a:rPr>
              <a:t>horas</a:t>
            </a:r>
            <a:endParaRPr b="1" i="0" sz="1200" u="none" cap="none" strike="noStrike">
              <a:solidFill>
                <a:srgbClr val="000000"/>
              </a:solidFill>
              <a:latin typeface="Arial"/>
              <a:ea typeface="Arial"/>
              <a:cs typeface="Arial"/>
              <a:sym typeface="Arial"/>
            </a:endParaRPr>
          </a:p>
        </p:txBody>
      </p:sp>
      <p:sp>
        <p:nvSpPr>
          <p:cNvPr id="112" name="Google Shape;112;p17"/>
          <p:cNvSpPr txBox="1"/>
          <p:nvPr/>
        </p:nvSpPr>
        <p:spPr>
          <a:xfrm>
            <a:off x="3676613" y="4852950"/>
            <a:ext cx="2028900" cy="42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Times New Roman"/>
                <a:ea typeface="Times New Roman"/>
                <a:cs typeface="Times New Roman"/>
                <a:sym typeface="Times New Roman"/>
              </a:rPr>
              <a:t>for native english speaker</a:t>
            </a:r>
            <a:endParaRPr b="0" i="0" sz="1400" u="none" cap="none" strike="noStrike">
              <a:solidFill>
                <a:srgbClr val="000000"/>
              </a:solidFill>
              <a:latin typeface="Times New Roman"/>
              <a:ea typeface="Times New Roman"/>
              <a:cs typeface="Times New Roman"/>
              <a:sym typeface="Times New Roman"/>
            </a:endParaRPr>
          </a:p>
        </p:txBody>
      </p:sp>
      <p:pic>
        <p:nvPicPr>
          <p:cNvPr id="113" name="Google Shape;113;p17"/>
          <p:cNvPicPr preferRelativeResize="0"/>
          <p:nvPr/>
        </p:nvPicPr>
        <p:blipFill rotWithShape="1">
          <a:blip r:embed="rId5">
            <a:alphaModFix/>
          </a:blip>
          <a:srcRect b="0" l="0" r="0" t="0"/>
          <a:stretch/>
        </p:blipFill>
        <p:spPr>
          <a:xfrm>
            <a:off x="7745425" y="3514775"/>
            <a:ext cx="764750" cy="510275"/>
          </a:xfrm>
          <a:prstGeom prst="rect">
            <a:avLst/>
          </a:prstGeom>
          <a:noFill/>
          <a:ln>
            <a:noFill/>
          </a:ln>
        </p:spPr>
      </p:pic>
      <p:pic>
        <p:nvPicPr>
          <p:cNvPr id="114" name="Google Shape;114;p17"/>
          <p:cNvPicPr preferRelativeResize="0"/>
          <p:nvPr/>
        </p:nvPicPr>
        <p:blipFill rotWithShape="1">
          <a:blip r:embed="rId6">
            <a:alphaModFix/>
          </a:blip>
          <a:srcRect b="0" l="0" r="0" t="0"/>
          <a:stretch/>
        </p:blipFill>
        <p:spPr>
          <a:xfrm>
            <a:off x="6780625" y="3514556"/>
            <a:ext cx="764750" cy="510268"/>
          </a:xfrm>
          <a:prstGeom prst="rect">
            <a:avLst/>
          </a:prstGeom>
          <a:noFill/>
          <a:ln>
            <a:noFill/>
          </a:ln>
        </p:spPr>
      </p:pic>
      <p:pic>
        <p:nvPicPr>
          <p:cNvPr id="115" name="Google Shape;115;p17"/>
          <p:cNvPicPr preferRelativeResize="0"/>
          <p:nvPr/>
        </p:nvPicPr>
        <p:blipFill rotWithShape="1">
          <a:blip r:embed="rId7">
            <a:alphaModFix/>
          </a:blip>
          <a:srcRect b="0" l="0" r="0" t="0"/>
          <a:stretch/>
        </p:blipFill>
        <p:spPr>
          <a:xfrm>
            <a:off x="4850975" y="3514975"/>
            <a:ext cx="764775" cy="509850"/>
          </a:xfrm>
          <a:prstGeom prst="rect">
            <a:avLst/>
          </a:prstGeom>
          <a:noFill/>
          <a:ln>
            <a:noFill/>
          </a:ln>
        </p:spPr>
      </p:pic>
      <p:pic>
        <p:nvPicPr>
          <p:cNvPr id="116" name="Google Shape;116;p17"/>
          <p:cNvPicPr preferRelativeResize="0"/>
          <p:nvPr/>
        </p:nvPicPr>
        <p:blipFill rotWithShape="1">
          <a:blip r:embed="rId8">
            <a:alphaModFix/>
          </a:blip>
          <a:srcRect b="0" l="0" r="0" t="0"/>
          <a:stretch/>
        </p:blipFill>
        <p:spPr>
          <a:xfrm>
            <a:off x="3800475" y="3514750"/>
            <a:ext cx="850451" cy="510275"/>
          </a:xfrm>
          <a:prstGeom prst="rect">
            <a:avLst/>
          </a:prstGeom>
          <a:noFill/>
          <a:ln>
            <a:noFill/>
          </a:ln>
        </p:spPr>
      </p:pic>
      <p:pic>
        <p:nvPicPr>
          <p:cNvPr id="117" name="Google Shape;117;p17"/>
          <p:cNvPicPr preferRelativeResize="0"/>
          <p:nvPr/>
        </p:nvPicPr>
        <p:blipFill rotWithShape="1">
          <a:blip r:embed="rId9">
            <a:alphaModFix/>
          </a:blip>
          <a:srcRect b="0" l="0" r="0" t="0"/>
          <a:stretch/>
        </p:blipFill>
        <p:spPr>
          <a:xfrm>
            <a:off x="5815800" y="3514750"/>
            <a:ext cx="764775" cy="510287"/>
          </a:xfrm>
          <a:prstGeom prst="rect">
            <a:avLst/>
          </a:prstGeom>
          <a:noFill/>
          <a:ln>
            <a:noFill/>
          </a:ln>
        </p:spPr>
      </p:pic>
      <p:pic>
        <p:nvPicPr>
          <p:cNvPr id="118" name="Google Shape;118;p17"/>
          <p:cNvPicPr preferRelativeResize="0"/>
          <p:nvPr/>
        </p:nvPicPr>
        <p:blipFill rotWithShape="1">
          <a:blip r:embed="rId10">
            <a:alphaModFix/>
          </a:blip>
          <a:srcRect b="0" l="0" r="0" t="0"/>
          <a:stretch/>
        </p:blipFill>
        <p:spPr>
          <a:xfrm>
            <a:off x="6030650" y="2826025"/>
            <a:ext cx="764775" cy="509225"/>
          </a:xfrm>
          <a:prstGeom prst="rect">
            <a:avLst/>
          </a:prstGeom>
          <a:noFill/>
          <a:ln>
            <a:noFill/>
          </a:ln>
        </p:spPr>
      </p:pic>
      <p:pic>
        <p:nvPicPr>
          <p:cNvPr id="119" name="Google Shape;119;p17"/>
          <p:cNvPicPr preferRelativeResize="0"/>
          <p:nvPr/>
        </p:nvPicPr>
        <p:blipFill rotWithShape="1">
          <a:blip r:embed="rId11">
            <a:alphaModFix/>
          </a:blip>
          <a:srcRect b="0" l="0" r="0" t="0"/>
          <a:stretch/>
        </p:blipFill>
        <p:spPr>
          <a:xfrm>
            <a:off x="6978375" y="2823550"/>
            <a:ext cx="764750" cy="466749"/>
          </a:xfrm>
          <a:prstGeom prst="rect">
            <a:avLst/>
          </a:prstGeom>
          <a:noFill/>
          <a:ln>
            <a:noFill/>
          </a:ln>
        </p:spPr>
      </p:pic>
      <p:pic>
        <p:nvPicPr>
          <p:cNvPr id="120" name="Google Shape;120;p17"/>
          <p:cNvPicPr preferRelativeResize="0"/>
          <p:nvPr/>
        </p:nvPicPr>
        <p:blipFill rotWithShape="1">
          <a:blip r:embed="rId12">
            <a:alphaModFix/>
          </a:blip>
          <a:srcRect b="0" l="0" r="0" t="0"/>
          <a:stretch/>
        </p:blipFill>
        <p:spPr>
          <a:xfrm>
            <a:off x="5119200" y="2824950"/>
            <a:ext cx="728500" cy="486075"/>
          </a:xfrm>
          <a:prstGeom prst="rect">
            <a:avLst/>
          </a:prstGeom>
          <a:noFill/>
          <a:ln>
            <a:noFill/>
          </a:ln>
        </p:spPr>
      </p:pic>
      <p:pic>
        <p:nvPicPr>
          <p:cNvPr id="121" name="Google Shape;121;p17"/>
          <p:cNvPicPr preferRelativeResize="0"/>
          <p:nvPr/>
        </p:nvPicPr>
        <p:blipFill rotWithShape="1">
          <a:blip r:embed="rId13">
            <a:alphaModFix/>
          </a:blip>
          <a:srcRect b="0" l="0" r="0" t="0"/>
          <a:stretch/>
        </p:blipFill>
        <p:spPr>
          <a:xfrm>
            <a:off x="4207750" y="2824950"/>
            <a:ext cx="728497" cy="486075"/>
          </a:xfrm>
          <a:prstGeom prst="rect">
            <a:avLst/>
          </a:prstGeom>
          <a:noFill/>
          <a:ln>
            <a:noFill/>
          </a:ln>
        </p:spPr>
      </p:pic>
      <p:pic>
        <p:nvPicPr>
          <p:cNvPr id="122" name="Google Shape;122;p17"/>
          <p:cNvPicPr preferRelativeResize="0"/>
          <p:nvPr/>
        </p:nvPicPr>
        <p:blipFill rotWithShape="1">
          <a:blip r:embed="rId14">
            <a:alphaModFix/>
          </a:blip>
          <a:srcRect b="0" l="0" r="0" t="0"/>
          <a:stretch/>
        </p:blipFill>
        <p:spPr>
          <a:xfrm>
            <a:off x="7926075" y="2810306"/>
            <a:ext cx="850450" cy="468219"/>
          </a:xfrm>
          <a:prstGeom prst="rect">
            <a:avLst/>
          </a:prstGeom>
          <a:noFill/>
          <a:ln>
            <a:noFill/>
          </a:ln>
        </p:spPr>
      </p:pic>
      <p:pic>
        <p:nvPicPr>
          <p:cNvPr id="123" name="Google Shape;123;p17"/>
          <p:cNvPicPr preferRelativeResize="0"/>
          <p:nvPr/>
        </p:nvPicPr>
        <p:blipFill rotWithShape="1">
          <a:blip r:embed="rId15">
            <a:alphaModFix/>
          </a:blip>
          <a:srcRect b="0" l="0" r="0" t="0"/>
          <a:stretch/>
        </p:blipFill>
        <p:spPr>
          <a:xfrm>
            <a:off x="3260062" y="2789274"/>
            <a:ext cx="764737" cy="510275"/>
          </a:xfrm>
          <a:prstGeom prst="rect">
            <a:avLst/>
          </a:prstGeom>
          <a:noFill/>
          <a:ln>
            <a:noFill/>
          </a:ln>
        </p:spPr>
      </p:pic>
      <p:pic>
        <p:nvPicPr>
          <p:cNvPr id="124" name="Google Shape;124;p17"/>
          <p:cNvPicPr preferRelativeResize="0"/>
          <p:nvPr/>
        </p:nvPicPr>
        <p:blipFill rotWithShape="1">
          <a:blip r:embed="rId16">
            <a:alphaModFix/>
          </a:blip>
          <a:srcRect b="0" l="0" r="0" t="0"/>
          <a:stretch/>
        </p:blipFill>
        <p:spPr>
          <a:xfrm>
            <a:off x="2790821" y="1773107"/>
            <a:ext cx="1559099" cy="757768"/>
          </a:xfrm>
          <a:prstGeom prst="rect">
            <a:avLst/>
          </a:prstGeom>
          <a:noFill/>
          <a:ln>
            <a:noFill/>
          </a:ln>
        </p:spPr>
      </p:pic>
      <p:pic>
        <p:nvPicPr>
          <p:cNvPr id="125" name="Google Shape;125;p17"/>
          <p:cNvPicPr preferRelativeResize="0"/>
          <p:nvPr/>
        </p:nvPicPr>
        <p:blipFill rotWithShape="1">
          <a:blip r:embed="rId17">
            <a:alphaModFix/>
          </a:blip>
          <a:srcRect b="0" l="0" r="0" t="0"/>
          <a:stretch/>
        </p:blipFill>
        <p:spPr>
          <a:xfrm>
            <a:off x="6087800" y="1753646"/>
            <a:ext cx="1157750" cy="772503"/>
          </a:xfrm>
          <a:prstGeom prst="rect">
            <a:avLst/>
          </a:prstGeom>
          <a:noFill/>
          <a:ln>
            <a:noFill/>
          </a:ln>
        </p:spPr>
      </p:pic>
      <p:pic>
        <p:nvPicPr>
          <p:cNvPr id="126" name="Google Shape;126;p17"/>
          <p:cNvPicPr preferRelativeResize="0"/>
          <p:nvPr/>
        </p:nvPicPr>
        <p:blipFill rotWithShape="1">
          <a:blip r:embed="rId18">
            <a:alphaModFix/>
          </a:blip>
          <a:srcRect b="0" l="0" r="0" t="0"/>
          <a:stretch/>
        </p:blipFill>
        <p:spPr>
          <a:xfrm>
            <a:off x="6698922" y="2162175"/>
            <a:ext cx="546625" cy="363975"/>
          </a:xfrm>
          <a:prstGeom prst="rect">
            <a:avLst/>
          </a:prstGeom>
          <a:noFill/>
          <a:ln cap="flat" cmpd="sng" w="9525">
            <a:solidFill>
              <a:srgbClr val="000000"/>
            </a:solidFill>
            <a:prstDash val="solid"/>
            <a:round/>
            <a:headEnd len="sm" w="sm" type="none"/>
            <a:tailEnd len="sm" w="sm" type="none"/>
          </a:ln>
        </p:spPr>
      </p:pic>
      <p:pic>
        <p:nvPicPr>
          <p:cNvPr id="127" name="Google Shape;127;p17"/>
          <p:cNvPicPr preferRelativeResize="0"/>
          <p:nvPr/>
        </p:nvPicPr>
        <p:blipFill rotWithShape="1">
          <a:blip r:embed="rId19">
            <a:alphaModFix/>
          </a:blip>
          <a:srcRect b="0" l="0" r="0" t="0"/>
          <a:stretch/>
        </p:blipFill>
        <p:spPr>
          <a:xfrm>
            <a:off x="4667525" y="1753650"/>
            <a:ext cx="1157754" cy="772500"/>
          </a:xfrm>
          <a:prstGeom prst="rect">
            <a:avLst/>
          </a:prstGeom>
          <a:noFill/>
          <a:ln>
            <a:noFill/>
          </a:ln>
        </p:spPr>
      </p:pic>
      <p:pic>
        <p:nvPicPr>
          <p:cNvPr id="128" name="Google Shape;128;p17"/>
          <p:cNvPicPr preferRelativeResize="0"/>
          <p:nvPr/>
        </p:nvPicPr>
        <p:blipFill rotWithShape="1">
          <a:blip r:embed="rId20">
            <a:alphaModFix/>
          </a:blip>
          <a:srcRect b="0" l="0" r="0" t="0"/>
          <a:stretch/>
        </p:blipFill>
        <p:spPr>
          <a:xfrm>
            <a:off x="7508075" y="1753643"/>
            <a:ext cx="1157750" cy="772506"/>
          </a:xfrm>
          <a:prstGeom prst="rect">
            <a:avLst/>
          </a:prstGeom>
          <a:noFill/>
          <a:ln>
            <a:noFill/>
          </a:ln>
        </p:spPr>
      </p:pic>
      <p:pic>
        <p:nvPicPr>
          <p:cNvPr id="129" name="Google Shape;129;p17"/>
          <p:cNvPicPr preferRelativeResize="0"/>
          <p:nvPr/>
        </p:nvPicPr>
        <p:blipFill rotWithShape="1">
          <a:blip r:embed="rId21">
            <a:alphaModFix/>
          </a:blip>
          <a:srcRect b="0" l="0" r="0" t="0"/>
          <a:stretch/>
        </p:blipFill>
        <p:spPr>
          <a:xfrm>
            <a:off x="8024725" y="2205600"/>
            <a:ext cx="641101" cy="320550"/>
          </a:xfrm>
          <a:prstGeom prst="rect">
            <a:avLst/>
          </a:prstGeom>
          <a:noFill/>
          <a:ln cap="flat" cmpd="sng" w="9525">
            <a:solidFill>
              <a:srgbClr val="000000"/>
            </a:solidFill>
            <a:prstDash val="solid"/>
            <a:round/>
            <a:headEnd len="sm" w="sm" type="none"/>
            <a:tailEnd len="sm" w="sm" type="none"/>
          </a:ln>
        </p:spPr>
      </p:pic>
      <p:sp>
        <p:nvSpPr>
          <p:cNvPr id="130" name="Google Shape;130;p17"/>
          <p:cNvSpPr/>
          <p:nvPr/>
        </p:nvSpPr>
        <p:spPr>
          <a:xfrm rot="-1022266">
            <a:off x="207994" y="1807464"/>
            <a:ext cx="466891" cy="664848"/>
          </a:xfrm>
          <a:prstGeom prst="curvedRightArrow">
            <a:avLst>
              <a:gd fmla="val 11206" name="adj1"/>
              <a:gd fmla="val 50000" name="adj2"/>
              <a:gd fmla="val 25000" name="adj3"/>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7"/>
          <p:cNvSpPr txBox="1"/>
          <p:nvPr/>
        </p:nvSpPr>
        <p:spPr>
          <a:xfrm rot="-1150633">
            <a:off x="485743" y="1230119"/>
            <a:ext cx="1962611" cy="4240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ourgette"/>
                <a:ea typeface="Courgette"/>
                <a:cs typeface="Courgette"/>
                <a:sym typeface="Courgette"/>
              </a:rPr>
              <a:t>the absolute madman!</a:t>
            </a:r>
            <a:endParaRPr b="0" i="0" sz="1400" u="none" cap="none" strike="noStrike">
              <a:solidFill>
                <a:srgbClr val="000000"/>
              </a:solidFill>
              <a:latin typeface="Courgette"/>
              <a:ea typeface="Courgette"/>
              <a:cs typeface="Courgette"/>
              <a:sym typeface="Courgette"/>
            </a:endParaRPr>
          </a:p>
        </p:txBody>
      </p:sp>
      <p:sp>
        <p:nvSpPr>
          <p:cNvPr id="132" name="Google Shape;132;p17"/>
          <p:cNvSpPr/>
          <p:nvPr/>
        </p:nvSpPr>
        <p:spPr>
          <a:xfrm rot="-812652">
            <a:off x="3600365" y="888205"/>
            <a:ext cx="1558955" cy="566536"/>
          </a:xfrm>
          <a:prstGeom prst="wedgeEllipseCallout">
            <a:avLst>
              <a:gd fmla="val 25623" name="adj1"/>
              <a:gd fmla="val 10346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400"/>
              </a:spcBef>
              <a:spcAft>
                <a:spcPts val="400"/>
              </a:spcAft>
              <a:buClr>
                <a:srgbClr val="000000"/>
              </a:buClr>
              <a:buSzPts val="1300"/>
              <a:buFont typeface="Arial"/>
              <a:buNone/>
            </a:pPr>
            <a:r>
              <a:rPr b="1" i="0" lang="es" sz="1300" u="none" cap="none" strike="noStrike">
                <a:solidFill>
                  <a:srgbClr val="000000"/>
                </a:solidFill>
                <a:latin typeface="Arial"/>
                <a:ea typeface="Arial"/>
                <a:cs typeface="Arial"/>
                <a:sym typeface="Arial"/>
              </a:rPr>
              <a:t>がんばって!</a:t>
            </a:r>
            <a:endParaRPr b="0" i="0" sz="1400" u="none" cap="none" strike="noStrike">
              <a:solidFill>
                <a:srgbClr val="000000"/>
              </a:solidFill>
              <a:latin typeface="Arial"/>
              <a:ea typeface="Arial"/>
              <a:cs typeface="Arial"/>
              <a:sym typeface="Arial"/>
            </a:endParaRPr>
          </a:p>
        </p:txBody>
      </p:sp>
      <p:sp>
        <p:nvSpPr>
          <p:cNvPr id="133" name="Google Shape;133;p17"/>
          <p:cNvSpPr txBox="1"/>
          <p:nvPr/>
        </p:nvSpPr>
        <p:spPr>
          <a:xfrm>
            <a:off x="0" y="4904550"/>
            <a:ext cx="33243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Times New Roman"/>
                <a:ea typeface="Times New Roman"/>
                <a:cs typeface="Times New Roman"/>
                <a:sym typeface="Times New Roman"/>
              </a:rPr>
              <a:t>*Datos del Foreign Service Institute del United States Department of State</a:t>
            </a:r>
            <a:endParaRPr b="0" i="0" sz="800" u="none" cap="none" strike="noStrike">
              <a:solidFill>
                <a:srgbClr val="000000"/>
              </a:solidFill>
              <a:latin typeface="Times New Roman"/>
              <a:ea typeface="Times New Roman"/>
              <a:cs typeface="Times New Roman"/>
              <a:sym typeface="Times New Roman"/>
            </a:endParaRPr>
          </a:p>
        </p:txBody>
      </p:sp>
      <p:sp>
        <p:nvSpPr>
          <p:cNvPr id="134" name="Google Shape;134;p17"/>
          <p:cNvSpPr/>
          <p:nvPr/>
        </p:nvSpPr>
        <p:spPr>
          <a:xfrm rot="451170">
            <a:off x="5110028" y="535153"/>
            <a:ext cx="2675307" cy="840344"/>
          </a:xfrm>
          <a:prstGeom prst="wedgeEllipseCallout">
            <a:avLst>
              <a:gd fmla="val -37047" name="adj1"/>
              <a:gd fmla="val 10361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1400"/>
              </a:spcBef>
              <a:spcAft>
                <a:spcPts val="400"/>
              </a:spcAft>
              <a:buClr>
                <a:schemeClr val="dk1"/>
              </a:buClr>
              <a:buSzPts val="1100"/>
              <a:buFont typeface="Arial"/>
              <a:buNone/>
            </a:pPr>
            <a:r>
              <a:rPr b="0" i="0" lang="es" sz="1300" u="none" cap="none" strike="noStrike">
                <a:solidFill>
                  <a:schemeClr val="dk1"/>
                </a:solidFill>
                <a:latin typeface="Lobster"/>
                <a:ea typeface="Lobster"/>
                <a:cs typeface="Lobster"/>
                <a:sym typeface="Lobster"/>
              </a:rPr>
              <a:t>Al menos la pronunciación se parece     </a:t>
            </a:r>
            <a:r>
              <a:rPr b="0" i="0" lang="es" sz="1400" u="none" cap="none" strike="noStrike">
                <a:solidFill>
                  <a:schemeClr val="dk1"/>
                </a:solidFill>
                <a:latin typeface="Lobster"/>
                <a:ea typeface="Lobster"/>
                <a:cs typeface="Lobster"/>
                <a:sym typeface="Lobster"/>
              </a:rPr>
              <a:t>~~</a:t>
            </a:r>
            <a:endParaRPr b="0" i="0" sz="1400" u="none" cap="none" strike="noStrike">
              <a:solidFill>
                <a:srgbClr val="000000"/>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8"/>
          <p:cNvPicPr preferRelativeResize="0"/>
          <p:nvPr/>
        </p:nvPicPr>
        <p:blipFill>
          <a:blip r:embed="rId3">
            <a:alphaModFix/>
          </a:blip>
          <a:stretch>
            <a:fillRect/>
          </a:stretch>
        </p:blipFill>
        <p:spPr>
          <a:xfrm>
            <a:off x="1430225" y="0"/>
            <a:ext cx="6283525" cy="10598749"/>
          </a:xfrm>
          <a:prstGeom prst="rect">
            <a:avLst/>
          </a:prstGeom>
          <a:noFill/>
          <a:ln>
            <a:noFill/>
          </a:ln>
        </p:spPr>
      </p:pic>
      <p:sp>
        <p:nvSpPr>
          <p:cNvPr id="140" name="Google Shape;140;p18"/>
          <p:cNvSpPr/>
          <p:nvPr/>
        </p:nvSpPr>
        <p:spPr>
          <a:xfrm rot="-1061184">
            <a:off x="-8422" y="13795"/>
            <a:ext cx="1416031" cy="1378555"/>
          </a:xfrm>
          <a:prstGeom prst="ellipse">
            <a:avLst/>
          </a:prstGeom>
          <a:noFill/>
          <a:ln cap="flat" cmpd="sng" w="28575">
            <a:solidFill>
              <a:srgbClr val="FF0000"/>
            </a:solidFill>
            <a:prstDash val="dashDot"/>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 </a:t>
            </a:r>
            <a:endParaRPr b="0" i="0" sz="1400" u="none" cap="none" strike="noStrike">
              <a:solidFill>
                <a:srgbClr val="000000"/>
              </a:solidFill>
              <a:latin typeface="Caveat"/>
              <a:ea typeface="Caveat"/>
              <a:cs typeface="Caveat"/>
              <a:sym typeface="Caveat"/>
            </a:endParaRPr>
          </a:p>
        </p:txBody>
      </p:sp>
      <p:sp>
        <p:nvSpPr>
          <p:cNvPr id="141" name="Google Shape;141;p18"/>
          <p:cNvSpPr/>
          <p:nvPr/>
        </p:nvSpPr>
        <p:spPr>
          <a:xfrm rot="-1060801">
            <a:off x="76841" y="90304"/>
            <a:ext cx="1245634" cy="1225519"/>
          </a:xfrm>
          <a:prstGeom prst="ellipse">
            <a:avLst/>
          </a:prstGeom>
          <a:solidFill>
            <a:srgbClr val="F3F3F3"/>
          </a:solidFill>
          <a:ln cap="flat" cmpd="sng" w="19050">
            <a:solidFill>
              <a:srgbClr val="000000"/>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veat"/>
                <a:ea typeface="Caveat"/>
                <a:cs typeface="Caveat"/>
                <a:sym typeface="Caveat"/>
              </a:rPr>
              <a:t>Desmotivar</a:t>
            </a:r>
            <a:endParaRPr b="0" i="0" sz="1400" u="none" cap="none" strike="noStrike">
              <a:solidFill>
                <a:srgbClr val="000000"/>
              </a:solidFill>
              <a:latin typeface="Caveat"/>
              <a:ea typeface="Caveat"/>
              <a:cs typeface="Caveat"/>
              <a:sym typeface="Caveat"/>
            </a:endParaRPr>
          </a:p>
        </p:txBody>
      </p:sp>
      <p:sp>
        <p:nvSpPr>
          <p:cNvPr id="142" name="Google Shape;142;p18"/>
          <p:cNvSpPr/>
          <p:nvPr/>
        </p:nvSpPr>
        <p:spPr>
          <a:xfrm>
            <a:off x="7675925" y="231325"/>
            <a:ext cx="1288200" cy="1179300"/>
          </a:xfrm>
          <a:prstGeom prst="rect">
            <a:avLst/>
          </a:prstGeom>
          <a:solidFill>
            <a:srgbClr val="CC4125"/>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700">
                <a:solidFill>
                  <a:srgbClr val="F3F3F3"/>
                </a:solidFill>
              </a:rPr>
              <a:t>¿Cómo es un texto en japonés?</a:t>
            </a:r>
            <a:endParaRPr sz="17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a:blip r:embed="rId3">
            <a:alphaModFix/>
          </a:blip>
          <a:stretch>
            <a:fillRect/>
          </a:stretch>
        </p:blipFill>
        <p:spPr>
          <a:xfrm>
            <a:off x="1430225" y="0"/>
            <a:ext cx="6283525" cy="10598749"/>
          </a:xfrm>
          <a:prstGeom prst="rect">
            <a:avLst/>
          </a:prstGeom>
          <a:noFill/>
          <a:ln>
            <a:noFill/>
          </a:ln>
        </p:spPr>
      </p:pic>
      <p:sp>
        <p:nvSpPr>
          <p:cNvPr id="148" name="Google Shape;148;p19"/>
          <p:cNvSpPr/>
          <p:nvPr/>
        </p:nvSpPr>
        <p:spPr>
          <a:xfrm>
            <a:off x="6868575" y="585100"/>
            <a:ext cx="245100" cy="47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6868575" y="1056700"/>
            <a:ext cx="245100" cy="2784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6868575" y="3841600"/>
            <a:ext cx="245100" cy="47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6868575" y="4313200"/>
            <a:ext cx="245100" cy="689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277125" y="585100"/>
            <a:ext cx="245100" cy="544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6277125" y="2198850"/>
            <a:ext cx="245100" cy="591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2057100" y="1562050"/>
            <a:ext cx="245100" cy="846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2057100" y="3383575"/>
            <a:ext cx="245100" cy="1183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7659525" y="2467050"/>
            <a:ext cx="199500" cy="209400"/>
          </a:xfrm>
          <a:prstGeom prst="rect">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7659525" y="2107375"/>
            <a:ext cx="199500" cy="2094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346125" y="2198850"/>
            <a:ext cx="199500" cy="209400"/>
          </a:xfrm>
          <a:prstGeom prst="rect">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txBox="1"/>
          <p:nvPr/>
        </p:nvSpPr>
        <p:spPr>
          <a:xfrm>
            <a:off x="7939025" y="1976875"/>
            <a:ext cx="707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0000"/>
                </a:solidFill>
                <a:latin typeface="EB Garamond"/>
                <a:ea typeface="EB Garamond"/>
                <a:cs typeface="EB Garamond"/>
                <a:sym typeface="EB Garamond"/>
              </a:rPr>
              <a:t>Kanji</a:t>
            </a:r>
            <a:endParaRPr sz="1800">
              <a:solidFill>
                <a:srgbClr val="FF0000"/>
              </a:solidFill>
              <a:latin typeface="EB Garamond"/>
              <a:ea typeface="EB Garamond"/>
              <a:cs typeface="EB Garamond"/>
              <a:sym typeface="EB Garamond"/>
            </a:endParaRPr>
          </a:p>
        </p:txBody>
      </p:sp>
      <p:sp>
        <p:nvSpPr>
          <p:cNvPr id="160" name="Google Shape;160;p19"/>
          <p:cNvSpPr txBox="1"/>
          <p:nvPr/>
        </p:nvSpPr>
        <p:spPr>
          <a:xfrm>
            <a:off x="7939025" y="2324550"/>
            <a:ext cx="13806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EB Garamond"/>
                <a:ea typeface="EB Garamond"/>
                <a:cs typeface="EB Garamond"/>
                <a:sym typeface="EB Garamond"/>
              </a:rPr>
              <a:t>Hiragana</a:t>
            </a:r>
            <a:endParaRPr sz="1800">
              <a:solidFill>
                <a:srgbClr val="0000FF"/>
              </a:solidFill>
              <a:latin typeface="EB Garamond"/>
              <a:ea typeface="EB Garamond"/>
              <a:cs typeface="EB Garamond"/>
              <a:sym typeface="EB Garamond"/>
            </a:endParaRPr>
          </a:p>
        </p:txBody>
      </p:sp>
      <p:sp>
        <p:nvSpPr>
          <p:cNvPr id="161" name="Google Shape;161;p19"/>
          <p:cNvSpPr txBox="1"/>
          <p:nvPr/>
        </p:nvSpPr>
        <p:spPr>
          <a:xfrm>
            <a:off x="611050" y="2069200"/>
            <a:ext cx="13806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38761D"/>
                </a:solidFill>
                <a:latin typeface="EB Garamond"/>
                <a:ea typeface="EB Garamond"/>
                <a:cs typeface="EB Garamond"/>
                <a:sym typeface="EB Garamond"/>
              </a:rPr>
              <a:t>Katakana</a:t>
            </a:r>
            <a:endParaRPr sz="1800">
              <a:solidFill>
                <a:srgbClr val="38761D"/>
              </a:solidFill>
              <a:latin typeface="EB Garamond"/>
              <a:ea typeface="EB Garamond"/>
              <a:cs typeface="EB Garamond"/>
              <a:sym typeface="EB Garamond"/>
            </a:endParaRPr>
          </a:p>
        </p:txBody>
      </p:sp>
      <p:sp>
        <p:nvSpPr>
          <p:cNvPr id="162" name="Google Shape;162;p19"/>
          <p:cNvSpPr/>
          <p:nvPr/>
        </p:nvSpPr>
        <p:spPr>
          <a:xfrm>
            <a:off x="142025" y="3841600"/>
            <a:ext cx="1288200" cy="1179300"/>
          </a:xfrm>
          <a:prstGeom prst="rect">
            <a:avLst/>
          </a:prstGeom>
          <a:solidFill>
            <a:srgbClr val="CC4125"/>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700">
                <a:solidFill>
                  <a:srgbClr val="F3F3F3"/>
                </a:solidFill>
              </a:rPr>
              <a:t>¿Qué otras </a:t>
            </a:r>
            <a:r>
              <a:rPr lang="es" sz="1700">
                <a:solidFill>
                  <a:srgbClr val="F3F3F3"/>
                </a:solidFill>
              </a:rPr>
              <a:t>diferencias notáis</a:t>
            </a:r>
            <a:r>
              <a:rPr lang="es" sz="1700">
                <a:solidFill>
                  <a:srgbClr val="F3F3F3"/>
                </a:solidFill>
              </a:rPr>
              <a:t>?</a:t>
            </a:r>
            <a:endParaRPr sz="17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0"/>
          <p:cNvPicPr preferRelativeResize="0"/>
          <p:nvPr/>
        </p:nvPicPr>
        <p:blipFill>
          <a:blip r:embed="rId3">
            <a:alphaModFix/>
          </a:blip>
          <a:stretch>
            <a:fillRect/>
          </a:stretch>
        </p:blipFill>
        <p:spPr>
          <a:xfrm>
            <a:off x="1659588" y="554787"/>
            <a:ext cx="5824826" cy="4033925"/>
          </a:xfrm>
          <a:prstGeom prst="rect">
            <a:avLst/>
          </a:prstGeom>
          <a:noFill/>
          <a:ln>
            <a:noFill/>
          </a:ln>
        </p:spPr>
      </p:pic>
      <p:sp>
        <p:nvSpPr>
          <p:cNvPr id="168" name="Google Shape;168;p20"/>
          <p:cNvSpPr txBox="1"/>
          <p:nvPr/>
        </p:nvSpPr>
        <p:spPr>
          <a:xfrm>
            <a:off x="3048000" y="4658200"/>
            <a:ext cx="30480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4"/>
              </a:rPr>
              <a:t>https://www3.nhk.or.jp/news/easy/</a:t>
            </a:r>
            <a:endParaRPr/>
          </a:p>
        </p:txBody>
      </p:sp>
      <p:sp>
        <p:nvSpPr>
          <p:cNvPr id="169" name="Google Shape;169;p20"/>
          <p:cNvSpPr/>
          <p:nvPr/>
        </p:nvSpPr>
        <p:spPr>
          <a:xfrm>
            <a:off x="2886225" y="594175"/>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3410550" y="594175"/>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4769425" y="594175"/>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411438" y="10641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068000" y="106410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2429025" y="106410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5224825" y="1064100"/>
            <a:ext cx="50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2029875" y="1552150"/>
            <a:ext cx="50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069150" y="1552150"/>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4559125" y="1552150"/>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2886225" y="2239750"/>
            <a:ext cx="5625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3506650" y="2239750"/>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4005275" y="223975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6181100" y="2239750"/>
            <a:ext cx="605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919175" y="27060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243925" y="27060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2568675" y="270600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590950" y="270600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3947350" y="27060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916175" y="27060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6507475" y="2706000"/>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2059875" y="3184975"/>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3682650" y="3172250"/>
            <a:ext cx="50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5076075" y="3184975"/>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6240900" y="3172250"/>
            <a:ext cx="6639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708875" y="3663950"/>
            <a:ext cx="4407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183350" y="366395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509850" y="366395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5183100" y="366395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682050" y="3663950"/>
            <a:ext cx="2721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6411150" y="366395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1755675" y="4152000"/>
            <a:ext cx="230400" cy="23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1"/>
          <p:cNvPicPr preferRelativeResize="0"/>
          <p:nvPr/>
        </p:nvPicPr>
        <p:blipFill rotWithShape="1">
          <a:blip r:embed="rId3">
            <a:alphaModFix/>
          </a:blip>
          <a:srcRect b="0" l="16155" r="58711" t="0"/>
          <a:stretch/>
        </p:blipFill>
        <p:spPr>
          <a:xfrm>
            <a:off x="1567100" y="349250"/>
            <a:ext cx="807600" cy="2410026"/>
          </a:xfrm>
          <a:prstGeom prst="rect">
            <a:avLst/>
          </a:prstGeom>
          <a:noFill/>
          <a:ln>
            <a:noFill/>
          </a:ln>
        </p:spPr>
      </p:pic>
      <p:pic>
        <p:nvPicPr>
          <p:cNvPr id="206" name="Google Shape;206;p21"/>
          <p:cNvPicPr preferRelativeResize="0"/>
          <p:nvPr/>
        </p:nvPicPr>
        <p:blipFill rotWithShape="1">
          <a:blip r:embed="rId4">
            <a:alphaModFix/>
          </a:blip>
          <a:srcRect b="8061" l="0" r="0" t="6541"/>
          <a:stretch/>
        </p:blipFill>
        <p:spPr>
          <a:xfrm>
            <a:off x="2374713" y="103525"/>
            <a:ext cx="4394575" cy="2655750"/>
          </a:xfrm>
          <a:prstGeom prst="rect">
            <a:avLst/>
          </a:prstGeom>
          <a:noFill/>
          <a:ln cap="flat" cmpd="sng" w="38100">
            <a:solidFill>
              <a:srgbClr val="6AA84F"/>
            </a:solidFill>
            <a:prstDash val="solid"/>
            <a:round/>
            <a:headEnd len="sm" w="sm" type="none"/>
            <a:tailEnd len="sm" w="sm" type="none"/>
          </a:ln>
        </p:spPr>
      </p:pic>
      <p:pic>
        <p:nvPicPr>
          <p:cNvPr id="207" name="Google Shape;207;p21"/>
          <p:cNvPicPr preferRelativeResize="0"/>
          <p:nvPr/>
        </p:nvPicPr>
        <p:blipFill>
          <a:blip r:embed="rId5">
            <a:alphaModFix/>
          </a:blip>
          <a:stretch>
            <a:fillRect/>
          </a:stretch>
        </p:blipFill>
        <p:spPr>
          <a:xfrm>
            <a:off x="1654475" y="2939150"/>
            <a:ext cx="5835050" cy="2204350"/>
          </a:xfrm>
          <a:prstGeom prst="rect">
            <a:avLst/>
          </a:prstGeom>
          <a:noFill/>
          <a:ln cap="flat" cmpd="sng" w="38100">
            <a:solidFill>
              <a:srgbClr val="6AA84F"/>
            </a:solidFill>
            <a:prstDash val="solid"/>
            <a:round/>
            <a:headEnd len="sm" w="sm" type="none"/>
            <a:tailEnd len="sm" w="sm" type="none"/>
          </a:ln>
        </p:spPr>
      </p:pic>
      <p:sp>
        <p:nvSpPr>
          <p:cNvPr id="208" name="Google Shape;208;p21"/>
          <p:cNvSpPr/>
          <p:nvPr/>
        </p:nvSpPr>
        <p:spPr>
          <a:xfrm>
            <a:off x="-121550" y="0"/>
            <a:ext cx="1661700" cy="51843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7603850" y="-20400"/>
            <a:ext cx="1699800" cy="51843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